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229" d="100"/>
          <a:sy n="229" d="100"/>
        </p:scale>
        <p:origin x="222" y="7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F34D2-0D4C-13D3-AF51-D652DF2B7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4767DE8-9FF8-8C7C-0935-FE16EBCA3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3F3A86-C4D9-B916-90A7-6BA6ECAB2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9C748FC-3861-A619-0456-A766E94C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3DA73D-8A40-69C0-76DB-20412DB7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91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FD3F9-A845-5E18-BFC7-F5A7DE6B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2E76D83-D619-E519-A965-FA4231E35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991634-4421-3526-A5ED-F964775F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6C5A89D-0D5E-E4F0-215A-7B8F8E20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50DFB8-9859-7506-ED34-7C666843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4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3B82849-B771-9428-F75D-CA40EA40F5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DEA398-7E86-198E-ACB3-A71D3CE16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F07454-9C05-DF88-0F60-3A625421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9769E2-BAF3-ED30-06A4-B9DDB97B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F9CA59-D5F6-6804-E2FC-A75EFE5B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5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07FD3B-4BC8-1F99-B1E7-3858FDB6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DE3410-3FEA-0B75-D8ED-0A6B23AB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B13D87F-09FA-850F-62CE-088B8D17D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EB6B738-1216-0B1B-4D87-B979137D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8F73D-2E11-2AC9-D781-F11CE609A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7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4CEC00-D4B5-0933-5D54-3403875BE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9BF60B-1289-E49E-FA6F-E18A9FE06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8C7871-A7D4-1276-F040-A1E53D660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D7A6C3-3E1E-1898-4BC6-E74B437E9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B67A44-5A8C-AE8B-39A5-336120A2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20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2C1C9-7683-4BAF-2D1A-BF13E71C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5E73D9-2280-DA0C-E74E-87CA51C518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32072A-C209-57B2-53C9-F21DA08E1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88B805-F17A-D628-0F3F-E753D81A3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388AFA-6645-9201-E1F9-6F80A5A4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BCEE56-58E3-08E6-6B3D-57396A1C9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31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F3EB8B-1853-3F85-98A5-637CEB7DD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0D5D59-8CDE-3CA0-390B-80E7402B9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AA0EBE-7F46-BFC8-3662-79A953C6A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BFFF372-4F34-458E-3C30-32D079618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6DBBABD-BFD9-E797-4D8B-8759466A4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EC85753-606E-C33A-C5F4-69344566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7D3E9A-BCC2-140E-4C87-A122168CB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7BAE82E-599E-B80A-36A0-A6B365D7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6553D2-4063-EA2A-5C37-B92A9F13A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CBF515A-78F6-B403-32B1-B62ABAFAB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77C62F-7582-8D9F-FAF2-E037F09C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4DA453-0495-002A-E8D6-76C770B44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4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AEAFC2F-ED09-63CA-8543-D997EB75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B7509C1-972E-C469-AA1F-D3C1FCB29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4D80DC-B38B-5DC3-1D80-911C68AA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5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C5F469-C346-100A-DBA5-D272CDD76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79E820-130A-C31C-B4E4-BE0E7E70A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49C4D3-04BA-B7ED-328A-12221E66A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BABCB7-EC1E-50FA-8022-7426F586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3128A30-C34C-E29B-7F1E-2B7BFB85E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03C321-B92F-B446-206A-17FB01F5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4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772111-6242-7E9E-0F94-1DECFA12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86DEC6A-5C2B-C6E2-15D8-5E9762EF7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6E2FFB2-6EE9-C67B-F3CC-F2A058AD6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63ADFB-B7ED-1E96-C5A2-90F58E1E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ADAFFB-371C-3767-9E2E-F8BFC1BD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74C3D26-558B-725A-B6A5-32E4B578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C0645BA-52CC-1D6D-601B-8D1A21FE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FA445E-3081-7B96-47AC-1F42D7B96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510FFE-6907-C99C-8020-4566BF9FAB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49BB6C-9249-4BF3-B858-9B0E3F02A675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5F57F2-1764-49D3-96E4-4F98C0051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0AB60E-4793-41B7-6FF6-E4FEAB639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359292-A1E2-481E-886E-5418690A067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4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svg"/><Relationship Id="rId21" Type="http://schemas.openxmlformats.org/officeDocument/2006/relationships/image" Target="../media/image20.sv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svg"/><Relationship Id="rId112" Type="http://schemas.openxmlformats.org/officeDocument/2006/relationships/image" Target="../media/image111.png"/><Relationship Id="rId133" Type="http://schemas.openxmlformats.org/officeDocument/2006/relationships/image" Target="../media/image132.svg"/><Relationship Id="rId138" Type="http://schemas.openxmlformats.org/officeDocument/2006/relationships/image" Target="../media/image137.png"/><Relationship Id="rId154" Type="http://schemas.openxmlformats.org/officeDocument/2006/relationships/image" Target="../media/image153.png"/><Relationship Id="rId159" Type="http://schemas.openxmlformats.org/officeDocument/2006/relationships/image" Target="../media/image158.svg"/><Relationship Id="rId175" Type="http://schemas.openxmlformats.org/officeDocument/2006/relationships/image" Target="../media/image174.svg"/><Relationship Id="rId170" Type="http://schemas.openxmlformats.org/officeDocument/2006/relationships/image" Target="../media/image169.png"/><Relationship Id="rId191" Type="http://schemas.openxmlformats.org/officeDocument/2006/relationships/image" Target="../media/image190.svg"/><Relationship Id="rId16" Type="http://schemas.openxmlformats.org/officeDocument/2006/relationships/image" Target="../media/image15.png"/><Relationship Id="rId107" Type="http://schemas.openxmlformats.org/officeDocument/2006/relationships/image" Target="../media/image106.svg"/><Relationship Id="rId11" Type="http://schemas.openxmlformats.org/officeDocument/2006/relationships/image" Target="../media/image10.sv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svg"/><Relationship Id="rId102" Type="http://schemas.openxmlformats.org/officeDocument/2006/relationships/image" Target="../media/image101.png"/><Relationship Id="rId123" Type="http://schemas.openxmlformats.org/officeDocument/2006/relationships/image" Target="../media/image122.svg"/><Relationship Id="rId128" Type="http://schemas.openxmlformats.org/officeDocument/2006/relationships/image" Target="../media/image127.png"/><Relationship Id="rId144" Type="http://schemas.openxmlformats.org/officeDocument/2006/relationships/image" Target="../media/image143.png"/><Relationship Id="rId149" Type="http://schemas.openxmlformats.org/officeDocument/2006/relationships/image" Target="../media/image148.svg"/><Relationship Id="rId5" Type="http://schemas.openxmlformats.org/officeDocument/2006/relationships/image" Target="../media/image4.svg"/><Relationship Id="rId90" Type="http://schemas.openxmlformats.org/officeDocument/2006/relationships/image" Target="../media/image89.png"/><Relationship Id="rId95" Type="http://schemas.openxmlformats.org/officeDocument/2006/relationships/image" Target="../media/image94.svg"/><Relationship Id="rId160" Type="http://schemas.openxmlformats.org/officeDocument/2006/relationships/image" Target="../media/image159.png"/><Relationship Id="rId165" Type="http://schemas.openxmlformats.org/officeDocument/2006/relationships/image" Target="../media/image164.svg"/><Relationship Id="rId181" Type="http://schemas.openxmlformats.org/officeDocument/2006/relationships/image" Target="../media/image180.svg"/><Relationship Id="rId186" Type="http://schemas.openxmlformats.org/officeDocument/2006/relationships/image" Target="../media/image185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113" Type="http://schemas.openxmlformats.org/officeDocument/2006/relationships/image" Target="../media/image112.svg"/><Relationship Id="rId118" Type="http://schemas.openxmlformats.org/officeDocument/2006/relationships/image" Target="../media/image117.png"/><Relationship Id="rId134" Type="http://schemas.openxmlformats.org/officeDocument/2006/relationships/image" Target="../media/image133.png"/><Relationship Id="rId139" Type="http://schemas.openxmlformats.org/officeDocument/2006/relationships/image" Target="../media/image138.svg"/><Relationship Id="rId80" Type="http://schemas.openxmlformats.org/officeDocument/2006/relationships/image" Target="../media/image79.png"/><Relationship Id="rId85" Type="http://schemas.openxmlformats.org/officeDocument/2006/relationships/image" Target="../media/image84.svg"/><Relationship Id="rId150" Type="http://schemas.openxmlformats.org/officeDocument/2006/relationships/image" Target="../media/image149.png"/><Relationship Id="rId155" Type="http://schemas.openxmlformats.org/officeDocument/2006/relationships/image" Target="../media/image154.svg"/><Relationship Id="rId171" Type="http://schemas.openxmlformats.org/officeDocument/2006/relationships/image" Target="../media/image170.svg"/><Relationship Id="rId176" Type="http://schemas.openxmlformats.org/officeDocument/2006/relationships/image" Target="../media/image175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59" Type="http://schemas.openxmlformats.org/officeDocument/2006/relationships/image" Target="../media/image58.svg"/><Relationship Id="rId103" Type="http://schemas.openxmlformats.org/officeDocument/2006/relationships/image" Target="../media/image102.svg"/><Relationship Id="rId108" Type="http://schemas.openxmlformats.org/officeDocument/2006/relationships/image" Target="../media/image107.png"/><Relationship Id="rId124" Type="http://schemas.openxmlformats.org/officeDocument/2006/relationships/image" Target="../media/image123.png"/><Relationship Id="rId129" Type="http://schemas.openxmlformats.org/officeDocument/2006/relationships/image" Target="../media/image128.sv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svg"/><Relationship Id="rId91" Type="http://schemas.openxmlformats.org/officeDocument/2006/relationships/image" Target="../media/image90.sv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45" Type="http://schemas.openxmlformats.org/officeDocument/2006/relationships/image" Target="../media/image144.svg"/><Relationship Id="rId161" Type="http://schemas.openxmlformats.org/officeDocument/2006/relationships/image" Target="../media/image160.svg"/><Relationship Id="rId166" Type="http://schemas.openxmlformats.org/officeDocument/2006/relationships/image" Target="../media/image165.png"/><Relationship Id="rId182" Type="http://schemas.openxmlformats.org/officeDocument/2006/relationships/image" Target="../media/image181.png"/><Relationship Id="rId187" Type="http://schemas.openxmlformats.org/officeDocument/2006/relationships/image" Target="../media/image18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49" Type="http://schemas.openxmlformats.org/officeDocument/2006/relationships/image" Target="../media/image48.svg"/><Relationship Id="rId114" Type="http://schemas.openxmlformats.org/officeDocument/2006/relationships/image" Target="../media/image113.png"/><Relationship Id="rId119" Type="http://schemas.openxmlformats.org/officeDocument/2006/relationships/image" Target="../media/image118.svg"/><Relationship Id="rId44" Type="http://schemas.openxmlformats.org/officeDocument/2006/relationships/image" Target="../media/image43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81" Type="http://schemas.openxmlformats.org/officeDocument/2006/relationships/image" Target="../media/image80.sv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35" Type="http://schemas.openxmlformats.org/officeDocument/2006/relationships/image" Target="../media/image134.svg"/><Relationship Id="rId151" Type="http://schemas.openxmlformats.org/officeDocument/2006/relationships/image" Target="../media/image150.svg"/><Relationship Id="rId156" Type="http://schemas.openxmlformats.org/officeDocument/2006/relationships/image" Target="../media/image155.png"/><Relationship Id="rId177" Type="http://schemas.openxmlformats.org/officeDocument/2006/relationships/image" Target="../media/image176.svg"/><Relationship Id="rId172" Type="http://schemas.openxmlformats.org/officeDocument/2006/relationships/image" Target="../media/image171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Relationship Id="rId109" Type="http://schemas.openxmlformats.org/officeDocument/2006/relationships/image" Target="../media/image10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76" Type="http://schemas.openxmlformats.org/officeDocument/2006/relationships/image" Target="../media/image75.png"/><Relationship Id="rId97" Type="http://schemas.openxmlformats.org/officeDocument/2006/relationships/image" Target="../media/image96.sv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125" Type="http://schemas.openxmlformats.org/officeDocument/2006/relationships/image" Target="../media/image124.svg"/><Relationship Id="rId141" Type="http://schemas.openxmlformats.org/officeDocument/2006/relationships/image" Target="../media/image140.svg"/><Relationship Id="rId146" Type="http://schemas.openxmlformats.org/officeDocument/2006/relationships/image" Target="../media/image145.png"/><Relationship Id="rId167" Type="http://schemas.openxmlformats.org/officeDocument/2006/relationships/image" Target="../media/image166.svg"/><Relationship Id="rId188" Type="http://schemas.openxmlformats.org/officeDocument/2006/relationships/image" Target="../media/image187.png"/><Relationship Id="rId7" Type="http://schemas.openxmlformats.org/officeDocument/2006/relationships/image" Target="../media/image6.svg"/><Relationship Id="rId71" Type="http://schemas.openxmlformats.org/officeDocument/2006/relationships/image" Target="../media/image70.svg"/><Relationship Id="rId92" Type="http://schemas.openxmlformats.org/officeDocument/2006/relationships/image" Target="../media/image91.png"/><Relationship Id="rId162" Type="http://schemas.openxmlformats.org/officeDocument/2006/relationships/image" Target="../media/image161.png"/><Relationship Id="rId183" Type="http://schemas.openxmlformats.org/officeDocument/2006/relationships/image" Target="../media/image182.svg"/><Relationship Id="rId2" Type="http://schemas.openxmlformats.org/officeDocument/2006/relationships/image" Target="../media/image1.png"/><Relationship Id="rId29" Type="http://schemas.openxmlformats.org/officeDocument/2006/relationships/image" Target="../media/image28.sv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66" Type="http://schemas.openxmlformats.org/officeDocument/2006/relationships/image" Target="../media/image65.png"/><Relationship Id="rId87" Type="http://schemas.openxmlformats.org/officeDocument/2006/relationships/image" Target="../media/image86.svg"/><Relationship Id="rId110" Type="http://schemas.openxmlformats.org/officeDocument/2006/relationships/image" Target="../media/image109.png"/><Relationship Id="rId115" Type="http://schemas.openxmlformats.org/officeDocument/2006/relationships/image" Target="../media/image114.svg"/><Relationship Id="rId131" Type="http://schemas.openxmlformats.org/officeDocument/2006/relationships/image" Target="../media/image130.svg"/><Relationship Id="rId136" Type="http://schemas.openxmlformats.org/officeDocument/2006/relationships/image" Target="../media/image135.png"/><Relationship Id="rId157" Type="http://schemas.openxmlformats.org/officeDocument/2006/relationships/image" Target="../media/image156.svg"/><Relationship Id="rId178" Type="http://schemas.openxmlformats.org/officeDocument/2006/relationships/image" Target="../media/image177.png"/><Relationship Id="rId61" Type="http://schemas.openxmlformats.org/officeDocument/2006/relationships/image" Target="../media/image60.svg"/><Relationship Id="rId82" Type="http://schemas.openxmlformats.org/officeDocument/2006/relationships/image" Target="../media/image81.png"/><Relationship Id="rId152" Type="http://schemas.openxmlformats.org/officeDocument/2006/relationships/image" Target="../media/image151.png"/><Relationship Id="rId173" Type="http://schemas.openxmlformats.org/officeDocument/2006/relationships/image" Target="../media/image172.sv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56" Type="http://schemas.openxmlformats.org/officeDocument/2006/relationships/image" Target="../media/image55.png"/><Relationship Id="rId77" Type="http://schemas.openxmlformats.org/officeDocument/2006/relationships/image" Target="../media/image76.svg"/><Relationship Id="rId100" Type="http://schemas.openxmlformats.org/officeDocument/2006/relationships/image" Target="../media/image99.png"/><Relationship Id="rId105" Type="http://schemas.openxmlformats.org/officeDocument/2006/relationships/image" Target="../media/image104.svg"/><Relationship Id="rId126" Type="http://schemas.openxmlformats.org/officeDocument/2006/relationships/image" Target="../media/image125.png"/><Relationship Id="rId147" Type="http://schemas.openxmlformats.org/officeDocument/2006/relationships/image" Target="../media/image146.svg"/><Relationship Id="rId168" Type="http://schemas.openxmlformats.org/officeDocument/2006/relationships/image" Target="../media/image16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72" Type="http://schemas.openxmlformats.org/officeDocument/2006/relationships/image" Target="../media/image71.png"/><Relationship Id="rId93" Type="http://schemas.openxmlformats.org/officeDocument/2006/relationships/image" Target="../media/image92.svg"/><Relationship Id="rId98" Type="http://schemas.openxmlformats.org/officeDocument/2006/relationships/image" Target="../media/image97.png"/><Relationship Id="rId121" Type="http://schemas.openxmlformats.org/officeDocument/2006/relationships/image" Target="../media/image120.svg"/><Relationship Id="rId142" Type="http://schemas.openxmlformats.org/officeDocument/2006/relationships/image" Target="../media/image141.png"/><Relationship Id="rId163" Type="http://schemas.openxmlformats.org/officeDocument/2006/relationships/image" Target="../media/image162.svg"/><Relationship Id="rId184" Type="http://schemas.openxmlformats.org/officeDocument/2006/relationships/image" Target="../media/image183.png"/><Relationship Id="rId189" Type="http://schemas.openxmlformats.org/officeDocument/2006/relationships/image" Target="../media/image188.svg"/><Relationship Id="rId3" Type="http://schemas.openxmlformats.org/officeDocument/2006/relationships/image" Target="../media/image2.svg"/><Relationship Id="rId25" Type="http://schemas.openxmlformats.org/officeDocument/2006/relationships/image" Target="../media/image24.svg"/><Relationship Id="rId46" Type="http://schemas.openxmlformats.org/officeDocument/2006/relationships/image" Target="../media/image45.png"/><Relationship Id="rId67" Type="http://schemas.openxmlformats.org/officeDocument/2006/relationships/image" Target="../media/image66.svg"/><Relationship Id="rId116" Type="http://schemas.openxmlformats.org/officeDocument/2006/relationships/image" Target="../media/image115.png"/><Relationship Id="rId137" Type="http://schemas.openxmlformats.org/officeDocument/2006/relationships/image" Target="../media/image136.sv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62" Type="http://schemas.openxmlformats.org/officeDocument/2006/relationships/image" Target="../media/image61.png"/><Relationship Id="rId83" Type="http://schemas.openxmlformats.org/officeDocument/2006/relationships/image" Target="../media/image82.svg"/><Relationship Id="rId88" Type="http://schemas.openxmlformats.org/officeDocument/2006/relationships/image" Target="../media/image87.png"/><Relationship Id="rId111" Type="http://schemas.openxmlformats.org/officeDocument/2006/relationships/image" Target="../media/image110.svg"/><Relationship Id="rId132" Type="http://schemas.openxmlformats.org/officeDocument/2006/relationships/image" Target="../media/image131.png"/><Relationship Id="rId153" Type="http://schemas.openxmlformats.org/officeDocument/2006/relationships/image" Target="../media/image152.svg"/><Relationship Id="rId174" Type="http://schemas.openxmlformats.org/officeDocument/2006/relationships/image" Target="../media/image173.png"/><Relationship Id="rId179" Type="http://schemas.openxmlformats.org/officeDocument/2006/relationships/image" Target="../media/image178.svg"/><Relationship Id="rId190" Type="http://schemas.openxmlformats.org/officeDocument/2006/relationships/image" Target="../media/image189.png"/><Relationship Id="rId15" Type="http://schemas.openxmlformats.org/officeDocument/2006/relationships/image" Target="../media/image14.svg"/><Relationship Id="rId36" Type="http://schemas.openxmlformats.org/officeDocument/2006/relationships/image" Target="../media/image35.png"/><Relationship Id="rId57" Type="http://schemas.openxmlformats.org/officeDocument/2006/relationships/image" Target="../media/image56.svg"/><Relationship Id="rId106" Type="http://schemas.openxmlformats.org/officeDocument/2006/relationships/image" Target="../media/image105.png"/><Relationship Id="rId127" Type="http://schemas.openxmlformats.org/officeDocument/2006/relationships/image" Target="../media/image12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52" Type="http://schemas.openxmlformats.org/officeDocument/2006/relationships/image" Target="../media/image51.png"/><Relationship Id="rId73" Type="http://schemas.openxmlformats.org/officeDocument/2006/relationships/image" Target="../media/image72.sv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svg"/><Relationship Id="rId101" Type="http://schemas.openxmlformats.org/officeDocument/2006/relationships/image" Target="../media/image100.svg"/><Relationship Id="rId122" Type="http://schemas.openxmlformats.org/officeDocument/2006/relationships/image" Target="../media/image121.png"/><Relationship Id="rId143" Type="http://schemas.openxmlformats.org/officeDocument/2006/relationships/image" Target="../media/image142.sv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svg"/><Relationship Id="rId185" Type="http://schemas.openxmlformats.org/officeDocument/2006/relationships/image" Target="../media/image184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80" Type="http://schemas.openxmlformats.org/officeDocument/2006/relationships/image" Target="../media/image179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5.png"/><Relationship Id="rId117" Type="http://schemas.openxmlformats.org/officeDocument/2006/relationships/image" Target="../media/image306.svg"/><Relationship Id="rId21" Type="http://schemas.openxmlformats.org/officeDocument/2006/relationships/image" Target="../media/image210.svg"/><Relationship Id="rId42" Type="http://schemas.openxmlformats.org/officeDocument/2006/relationships/image" Target="../media/image231.png"/><Relationship Id="rId47" Type="http://schemas.openxmlformats.org/officeDocument/2006/relationships/image" Target="../media/image236.svg"/><Relationship Id="rId63" Type="http://schemas.openxmlformats.org/officeDocument/2006/relationships/image" Target="../media/image252.svg"/><Relationship Id="rId68" Type="http://schemas.openxmlformats.org/officeDocument/2006/relationships/image" Target="../media/image257.png"/><Relationship Id="rId84" Type="http://schemas.openxmlformats.org/officeDocument/2006/relationships/image" Target="../media/image273.png"/><Relationship Id="rId89" Type="http://schemas.openxmlformats.org/officeDocument/2006/relationships/image" Target="../media/image278.svg"/><Relationship Id="rId112" Type="http://schemas.openxmlformats.org/officeDocument/2006/relationships/image" Target="../media/image301.png"/><Relationship Id="rId133" Type="http://schemas.openxmlformats.org/officeDocument/2006/relationships/image" Target="../media/image322.svg"/><Relationship Id="rId138" Type="http://schemas.openxmlformats.org/officeDocument/2006/relationships/image" Target="../media/image327.png"/><Relationship Id="rId154" Type="http://schemas.openxmlformats.org/officeDocument/2006/relationships/image" Target="../media/image343.png"/><Relationship Id="rId159" Type="http://schemas.openxmlformats.org/officeDocument/2006/relationships/image" Target="../media/image348.svg"/><Relationship Id="rId175" Type="http://schemas.openxmlformats.org/officeDocument/2006/relationships/image" Target="../media/image364.svg"/><Relationship Id="rId170" Type="http://schemas.openxmlformats.org/officeDocument/2006/relationships/image" Target="../media/image359.png"/><Relationship Id="rId191" Type="http://schemas.openxmlformats.org/officeDocument/2006/relationships/image" Target="../media/image380.svg"/><Relationship Id="rId16" Type="http://schemas.openxmlformats.org/officeDocument/2006/relationships/image" Target="../media/image205.png"/><Relationship Id="rId107" Type="http://schemas.openxmlformats.org/officeDocument/2006/relationships/image" Target="../media/image296.svg"/><Relationship Id="rId11" Type="http://schemas.openxmlformats.org/officeDocument/2006/relationships/image" Target="../media/image200.svg"/><Relationship Id="rId32" Type="http://schemas.openxmlformats.org/officeDocument/2006/relationships/image" Target="../media/image221.png"/><Relationship Id="rId37" Type="http://schemas.openxmlformats.org/officeDocument/2006/relationships/image" Target="../media/image226.svg"/><Relationship Id="rId53" Type="http://schemas.openxmlformats.org/officeDocument/2006/relationships/image" Target="../media/image242.svg"/><Relationship Id="rId58" Type="http://schemas.openxmlformats.org/officeDocument/2006/relationships/image" Target="../media/image247.png"/><Relationship Id="rId74" Type="http://schemas.openxmlformats.org/officeDocument/2006/relationships/image" Target="../media/image263.png"/><Relationship Id="rId79" Type="http://schemas.openxmlformats.org/officeDocument/2006/relationships/image" Target="../media/image268.svg"/><Relationship Id="rId102" Type="http://schemas.openxmlformats.org/officeDocument/2006/relationships/image" Target="../media/image291.png"/><Relationship Id="rId123" Type="http://schemas.openxmlformats.org/officeDocument/2006/relationships/image" Target="../media/image312.svg"/><Relationship Id="rId128" Type="http://schemas.openxmlformats.org/officeDocument/2006/relationships/image" Target="../media/image317.png"/><Relationship Id="rId144" Type="http://schemas.openxmlformats.org/officeDocument/2006/relationships/image" Target="../media/image333.png"/><Relationship Id="rId149" Type="http://schemas.openxmlformats.org/officeDocument/2006/relationships/image" Target="../media/image338.svg"/><Relationship Id="rId5" Type="http://schemas.openxmlformats.org/officeDocument/2006/relationships/image" Target="../media/image194.svg"/><Relationship Id="rId90" Type="http://schemas.openxmlformats.org/officeDocument/2006/relationships/image" Target="../media/image279.png"/><Relationship Id="rId95" Type="http://schemas.openxmlformats.org/officeDocument/2006/relationships/image" Target="../media/image284.svg"/><Relationship Id="rId160" Type="http://schemas.openxmlformats.org/officeDocument/2006/relationships/image" Target="../media/image349.png"/><Relationship Id="rId165" Type="http://schemas.openxmlformats.org/officeDocument/2006/relationships/image" Target="../media/image354.svg"/><Relationship Id="rId181" Type="http://schemas.openxmlformats.org/officeDocument/2006/relationships/image" Target="../media/image370.svg"/><Relationship Id="rId186" Type="http://schemas.openxmlformats.org/officeDocument/2006/relationships/image" Target="../media/image375.png"/><Relationship Id="rId22" Type="http://schemas.openxmlformats.org/officeDocument/2006/relationships/image" Target="../media/image211.png"/><Relationship Id="rId27" Type="http://schemas.openxmlformats.org/officeDocument/2006/relationships/image" Target="../media/image216.svg"/><Relationship Id="rId43" Type="http://schemas.openxmlformats.org/officeDocument/2006/relationships/image" Target="../media/image232.svg"/><Relationship Id="rId48" Type="http://schemas.openxmlformats.org/officeDocument/2006/relationships/image" Target="../media/image237.png"/><Relationship Id="rId64" Type="http://schemas.openxmlformats.org/officeDocument/2006/relationships/image" Target="../media/image253.png"/><Relationship Id="rId69" Type="http://schemas.openxmlformats.org/officeDocument/2006/relationships/image" Target="../media/image258.svg"/><Relationship Id="rId113" Type="http://schemas.openxmlformats.org/officeDocument/2006/relationships/image" Target="../media/image302.svg"/><Relationship Id="rId118" Type="http://schemas.openxmlformats.org/officeDocument/2006/relationships/image" Target="../media/image307.png"/><Relationship Id="rId134" Type="http://schemas.openxmlformats.org/officeDocument/2006/relationships/image" Target="../media/image323.png"/><Relationship Id="rId139" Type="http://schemas.openxmlformats.org/officeDocument/2006/relationships/image" Target="../media/image328.svg"/><Relationship Id="rId80" Type="http://schemas.openxmlformats.org/officeDocument/2006/relationships/image" Target="../media/image269.png"/><Relationship Id="rId85" Type="http://schemas.openxmlformats.org/officeDocument/2006/relationships/image" Target="../media/image274.svg"/><Relationship Id="rId150" Type="http://schemas.openxmlformats.org/officeDocument/2006/relationships/image" Target="../media/image339.png"/><Relationship Id="rId155" Type="http://schemas.openxmlformats.org/officeDocument/2006/relationships/image" Target="../media/image344.svg"/><Relationship Id="rId171" Type="http://schemas.openxmlformats.org/officeDocument/2006/relationships/image" Target="../media/image360.svg"/><Relationship Id="rId176" Type="http://schemas.openxmlformats.org/officeDocument/2006/relationships/image" Target="../media/image365.png"/><Relationship Id="rId12" Type="http://schemas.openxmlformats.org/officeDocument/2006/relationships/image" Target="../media/image201.png"/><Relationship Id="rId17" Type="http://schemas.openxmlformats.org/officeDocument/2006/relationships/image" Target="../media/image206.svg"/><Relationship Id="rId33" Type="http://schemas.openxmlformats.org/officeDocument/2006/relationships/image" Target="../media/image222.svg"/><Relationship Id="rId38" Type="http://schemas.openxmlformats.org/officeDocument/2006/relationships/image" Target="../media/image227.png"/><Relationship Id="rId59" Type="http://schemas.openxmlformats.org/officeDocument/2006/relationships/image" Target="../media/image248.svg"/><Relationship Id="rId103" Type="http://schemas.openxmlformats.org/officeDocument/2006/relationships/image" Target="../media/image292.svg"/><Relationship Id="rId108" Type="http://schemas.openxmlformats.org/officeDocument/2006/relationships/image" Target="../media/image297.png"/><Relationship Id="rId124" Type="http://schemas.openxmlformats.org/officeDocument/2006/relationships/image" Target="../media/image313.png"/><Relationship Id="rId129" Type="http://schemas.openxmlformats.org/officeDocument/2006/relationships/image" Target="../media/image318.svg"/><Relationship Id="rId54" Type="http://schemas.openxmlformats.org/officeDocument/2006/relationships/image" Target="../media/image243.png"/><Relationship Id="rId70" Type="http://schemas.openxmlformats.org/officeDocument/2006/relationships/image" Target="../media/image259.png"/><Relationship Id="rId75" Type="http://schemas.openxmlformats.org/officeDocument/2006/relationships/image" Target="../media/image264.svg"/><Relationship Id="rId91" Type="http://schemas.openxmlformats.org/officeDocument/2006/relationships/image" Target="../media/image280.svg"/><Relationship Id="rId96" Type="http://schemas.openxmlformats.org/officeDocument/2006/relationships/image" Target="../media/image285.png"/><Relationship Id="rId140" Type="http://schemas.openxmlformats.org/officeDocument/2006/relationships/image" Target="../media/image329.png"/><Relationship Id="rId145" Type="http://schemas.openxmlformats.org/officeDocument/2006/relationships/image" Target="../media/image334.svg"/><Relationship Id="rId161" Type="http://schemas.openxmlformats.org/officeDocument/2006/relationships/image" Target="../media/image350.svg"/><Relationship Id="rId166" Type="http://schemas.openxmlformats.org/officeDocument/2006/relationships/image" Target="../media/image355.png"/><Relationship Id="rId182" Type="http://schemas.openxmlformats.org/officeDocument/2006/relationships/image" Target="../media/image371.png"/><Relationship Id="rId187" Type="http://schemas.openxmlformats.org/officeDocument/2006/relationships/image" Target="../media/image37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5.png"/><Relationship Id="rId23" Type="http://schemas.openxmlformats.org/officeDocument/2006/relationships/image" Target="../media/image212.svg"/><Relationship Id="rId28" Type="http://schemas.openxmlformats.org/officeDocument/2006/relationships/image" Target="../media/image217.png"/><Relationship Id="rId49" Type="http://schemas.openxmlformats.org/officeDocument/2006/relationships/image" Target="../media/image238.svg"/><Relationship Id="rId114" Type="http://schemas.openxmlformats.org/officeDocument/2006/relationships/image" Target="../media/image303.png"/><Relationship Id="rId119" Type="http://schemas.openxmlformats.org/officeDocument/2006/relationships/image" Target="../media/image308.svg"/><Relationship Id="rId44" Type="http://schemas.openxmlformats.org/officeDocument/2006/relationships/image" Target="../media/image233.png"/><Relationship Id="rId60" Type="http://schemas.openxmlformats.org/officeDocument/2006/relationships/image" Target="../media/image249.png"/><Relationship Id="rId65" Type="http://schemas.openxmlformats.org/officeDocument/2006/relationships/image" Target="../media/image254.svg"/><Relationship Id="rId81" Type="http://schemas.openxmlformats.org/officeDocument/2006/relationships/image" Target="../media/image270.svg"/><Relationship Id="rId86" Type="http://schemas.openxmlformats.org/officeDocument/2006/relationships/image" Target="../media/image275.png"/><Relationship Id="rId130" Type="http://schemas.openxmlformats.org/officeDocument/2006/relationships/image" Target="../media/image319.png"/><Relationship Id="rId135" Type="http://schemas.openxmlformats.org/officeDocument/2006/relationships/image" Target="../media/image324.svg"/><Relationship Id="rId151" Type="http://schemas.openxmlformats.org/officeDocument/2006/relationships/image" Target="../media/image340.svg"/><Relationship Id="rId156" Type="http://schemas.openxmlformats.org/officeDocument/2006/relationships/image" Target="../media/image345.png"/><Relationship Id="rId177" Type="http://schemas.openxmlformats.org/officeDocument/2006/relationships/image" Target="../media/image366.svg"/><Relationship Id="rId172" Type="http://schemas.openxmlformats.org/officeDocument/2006/relationships/image" Target="../media/image361.png"/><Relationship Id="rId13" Type="http://schemas.openxmlformats.org/officeDocument/2006/relationships/image" Target="../media/image202.svg"/><Relationship Id="rId18" Type="http://schemas.openxmlformats.org/officeDocument/2006/relationships/image" Target="../media/image207.png"/><Relationship Id="rId39" Type="http://schemas.openxmlformats.org/officeDocument/2006/relationships/image" Target="../media/image228.svg"/><Relationship Id="rId109" Type="http://schemas.openxmlformats.org/officeDocument/2006/relationships/image" Target="../media/image298.svg"/><Relationship Id="rId34" Type="http://schemas.openxmlformats.org/officeDocument/2006/relationships/image" Target="../media/image223.png"/><Relationship Id="rId50" Type="http://schemas.openxmlformats.org/officeDocument/2006/relationships/image" Target="../media/image239.png"/><Relationship Id="rId55" Type="http://schemas.openxmlformats.org/officeDocument/2006/relationships/image" Target="../media/image244.svg"/><Relationship Id="rId76" Type="http://schemas.openxmlformats.org/officeDocument/2006/relationships/image" Target="../media/image265.png"/><Relationship Id="rId97" Type="http://schemas.openxmlformats.org/officeDocument/2006/relationships/image" Target="../media/image286.svg"/><Relationship Id="rId104" Type="http://schemas.openxmlformats.org/officeDocument/2006/relationships/image" Target="../media/image293.png"/><Relationship Id="rId120" Type="http://schemas.openxmlformats.org/officeDocument/2006/relationships/image" Target="../media/image309.png"/><Relationship Id="rId125" Type="http://schemas.openxmlformats.org/officeDocument/2006/relationships/image" Target="../media/image314.svg"/><Relationship Id="rId141" Type="http://schemas.openxmlformats.org/officeDocument/2006/relationships/image" Target="../media/image330.svg"/><Relationship Id="rId146" Type="http://schemas.openxmlformats.org/officeDocument/2006/relationships/image" Target="../media/image335.png"/><Relationship Id="rId167" Type="http://schemas.openxmlformats.org/officeDocument/2006/relationships/image" Target="../media/image356.svg"/><Relationship Id="rId188" Type="http://schemas.openxmlformats.org/officeDocument/2006/relationships/image" Target="../media/image377.png"/><Relationship Id="rId7" Type="http://schemas.openxmlformats.org/officeDocument/2006/relationships/image" Target="../media/image196.svg"/><Relationship Id="rId71" Type="http://schemas.openxmlformats.org/officeDocument/2006/relationships/image" Target="../media/image260.svg"/><Relationship Id="rId92" Type="http://schemas.openxmlformats.org/officeDocument/2006/relationships/image" Target="../media/image281.png"/><Relationship Id="rId162" Type="http://schemas.openxmlformats.org/officeDocument/2006/relationships/image" Target="../media/image351.png"/><Relationship Id="rId183" Type="http://schemas.openxmlformats.org/officeDocument/2006/relationships/image" Target="../media/image372.svg"/><Relationship Id="rId2" Type="http://schemas.openxmlformats.org/officeDocument/2006/relationships/image" Target="../media/image191.png"/><Relationship Id="rId29" Type="http://schemas.openxmlformats.org/officeDocument/2006/relationships/image" Target="../media/image218.svg"/><Relationship Id="rId24" Type="http://schemas.openxmlformats.org/officeDocument/2006/relationships/image" Target="../media/image213.png"/><Relationship Id="rId40" Type="http://schemas.openxmlformats.org/officeDocument/2006/relationships/image" Target="../media/image229.png"/><Relationship Id="rId45" Type="http://schemas.openxmlformats.org/officeDocument/2006/relationships/image" Target="../media/image234.svg"/><Relationship Id="rId66" Type="http://schemas.openxmlformats.org/officeDocument/2006/relationships/image" Target="../media/image255.png"/><Relationship Id="rId87" Type="http://schemas.openxmlformats.org/officeDocument/2006/relationships/image" Target="../media/image276.svg"/><Relationship Id="rId110" Type="http://schemas.openxmlformats.org/officeDocument/2006/relationships/image" Target="../media/image299.png"/><Relationship Id="rId115" Type="http://schemas.openxmlformats.org/officeDocument/2006/relationships/image" Target="../media/image304.svg"/><Relationship Id="rId131" Type="http://schemas.openxmlformats.org/officeDocument/2006/relationships/image" Target="../media/image320.svg"/><Relationship Id="rId136" Type="http://schemas.openxmlformats.org/officeDocument/2006/relationships/image" Target="../media/image325.png"/><Relationship Id="rId157" Type="http://schemas.openxmlformats.org/officeDocument/2006/relationships/image" Target="../media/image346.svg"/><Relationship Id="rId178" Type="http://schemas.openxmlformats.org/officeDocument/2006/relationships/image" Target="../media/image367.png"/><Relationship Id="rId61" Type="http://schemas.openxmlformats.org/officeDocument/2006/relationships/image" Target="../media/image250.svg"/><Relationship Id="rId82" Type="http://schemas.openxmlformats.org/officeDocument/2006/relationships/image" Target="../media/image271.png"/><Relationship Id="rId152" Type="http://schemas.openxmlformats.org/officeDocument/2006/relationships/image" Target="../media/image341.png"/><Relationship Id="rId173" Type="http://schemas.openxmlformats.org/officeDocument/2006/relationships/image" Target="../media/image362.svg"/><Relationship Id="rId19" Type="http://schemas.openxmlformats.org/officeDocument/2006/relationships/image" Target="../media/image208.svg"/><Relationship Id="rId14" Type="http://schemas.openxmlformats.org/officeDocument/2006/relationships/image" Target="../media/image203.png"/><Relationship Id="rId30" Type="http://schemas.openxmlformats.org/officeDocument/2006/relationships/image" Target="../media/image219.png"/><Relationship Id="rId35" Type="http://schemas.openxmlformats.org/officeDocument/2006/relationships/image" Target="../media/image224.svg"/><Relationship Id="rId56" Type="http://schemas.openxmlformats.org/officeDocument/2006/relationships/image" Target="../media/image245.png"/><Relationship Id="rId77" Type="http://schemas.openxmlformats.org/officeDocument/2006/relationships/image" Target="../media/image266.svg"/><Relationship Id="rId100" Type="http://schemas.openxmlformats.org/officeDocument/2006/relationships/image" Target="../media/image289.png"/><Relationship Id="rId105" Type="http://schemas.openxmlformats.org/officeDocument/2006/relationships/image" Target="../media/image294.svg"/><Relationship Id="rId126" Type="http://schemas.openxmlformats.org/officeDocument/2006/relationships/image" Target="../media/image315.png"/><Relationship Id="rId147" Type="http://schemas.openxmlformats.org/officeDocument/2006/relationships/image" Target="../media/image336.svg"/><Relationship Id="rId168" Type="http://schemas.openxmlformats.org/officeDocument/2006/relationships/image" Target="../media/image357.png"/><Relationship Id="rId8" Type="http://schemas.openxmlformats.org/officeDocument/2006/relationships/image" Target="../media/image197.png"/><Relationship Id="rId51" Type="http://schemas.openxmlformats.org/officeDocument/2006/relationships/image" Target="../media/image240.svg"/><Relationship Id="rId72" Type="http://schemas.openxmlformats.org/officeDocument/2006/relationships/image" Target="../media/image261.png"/><Relationship Id="rId93" Type="http://schemas.openxmlformats.org/officeDocument/2006/relationships/image" Target="../media/image282.svg"/><Relationship Id="rId98" Type="http://schemas.openxmlformats.org/officeDocument/2006/relationships/image" Target="../media/image287.png"/><Relationship Id="rId121" Type="http://schemas.openxmlformats.org/officeDocument/2006/relationships/image" Target="../media/image310.svg"/><Relationship Id="rId142" Type="http://schemas.openxmlformats.org/officeDocument/2006/relationships/image" Target="../media/image331.png"/><Relationship Id="rId163" Type="http://schemas.openxmlformats.org/officeDocument/2006/relationships/image" Target="../media/image352.svg"/><Relationship Id="rId184" Type="http://schemas.openxmlformats.org/officeDocument/2006/relationships/image" Target="../media/image373.png"/><Relationship Id="rId189" Type="http://schemas.openxmlformats.org/officeDocument/2006/relationships/image" Target="../media/image378.svg"/><Relationship Id="rId3" Type="http://schemas.openxmlformats.org/officeDocument/2006/relationships/image" Target="../media/image192.svg"/><Relationship Id="rId25" Type="http://schemas.openxmlformats.org/officeDocument/2006/relationships/image" Target="../media/image214.svg"/><Relationship Id="rId46" Type="http://schemas.openxmlformats.org/officeDocument/2006/relationships/image" Target="../media/image235.png"/><Relationship Id="rId67" Type="http://schemas.openxmlformats.org/officeDocument/2006/relationships/image" Target="../media/image256.svg"/><Relationship Id="rId116" Type="http://schemas.openxmlformats.org/officeDocument/2006/relationships/image" Target="../media/image305.png"/><Relationship Id="rId137" Type="http://schemas.openxmlformats.org/officeDocument/2006/relationships/image" Target="../media/image326.svg"/><Relationship Id="rId158" Type="http://schemas.openxmlformats.org/officeDocument/2006/relationships/image" Target="../media/image347.png"/><Relationship Id="rId20" Type="http://schemas.openxmlformats.org/officeDocument/2006/relationships/image" Target="../media/image209.png"/><Relationship Id="rId41" Type="http://schemas.openxmlformats.org/officeDocument/2006/relationships/image" Target="../media/image230.svg"/><Relationship Id="rId62" Type="http://schemas.openxmlformats.org/officeDocument/2006/relationships/image" Target="../media/image251.png"/><Relationship Id="rId83" Type="http://schemas.openxmlformats.org/officeDocument/2006/relationships/image" Target="../media/image272.svg"/><Relationship Id="rId88" Type="http://schemas.openxmlformats.org/officeDocument/2006/relationships/image" Target="../media/image277.png"/><Relationship Id="rId111" Type="http://schemas.openxmlformats.org/officeDocument/2006/relationships/image" Target="../media/image300.svg"/><Relationship Id="rId132" Type="http://schemas.openxmlformats.org/officeDocument/2006/relationships/image" Target="../media/image321.png"/><Relationship Id="rId153" Type="http://schemas.openxmlformats.org/officeDocument/2006/relationships/image" Target="../media/image342.svg"/><Relationship Id="rId174" Type="http://schemas.openxmlformats.org/officeDocument/2006/relationships/image" Target="../media/image363.png"/><Relationship Id="rId179" Type="http://schemas.openxmlformats.org/officeDocument/2006/relationships/image" Target="../media/image368.svg"/><Relationship Id="rId190" Type="http://schemas.openxmlformats.org/officeDocument/2006/relationships/image" Target="../media/image379.png"/><Relationship Id="rId15" Type="http://schemas.openxmlformats.org/officeDocument/2006/relationships/image" Target="../media/image204.svg"/><Relationship Id="rId36" Type="http://schemas.openxmlformats.org/officeDocument/2006/relationships/image" Target="../media/image225.png"/><Relationship Id="rId57" Type="http://schemas.openxmlformats.org/officeDocument/2006/relationships/image" Target="../media/image246.svg"/><Relationship Id="rId106" Type="http://schemas.openxmlformats.org/officeDocument/2006/relationships/image" Target="../media/image295.png"/><Relationship Id="rId127" Type="http://schemas.openxmlformats.org/officeDocument/2006/relationships/image" Target="../media/image316.svg"/><Relationship Id="rId10" Type="http://schemas.openxmlformats.org/officeDocument/2006/relationships/image" Target="../media/image199.png"/><Relationship Id="rId31" Type="http://schemas.openxmlformats.org/officeDocument/2006/relationships/image" Target="../media/image220.svg"/><Relationship Id="rId52" Type="http://schemas.openxmlformats.org/officeDocument/2006/relationships/image" Target="../media/image241.png"/><Relationship Id="rId73" Type="http://schemas.openxmlformats.org/officeDocument/2006/relationships/image" Target="../media/image262.svg"/><Relationship Id="rId78" Type="http://schemas.openxmlformats.org/officeDocument/2006/relationships/image" Target="../media/image267.png"/><Relationship Id="rId94" Type="http://schemas.openxmlformats.org/officeDocument/2006/relationships/image" Target="../media/image283.png"/><Relationship Id="rId99" Type="http://schemas.openxmlformats.org/officeDocument/2006/relationships/image" Target="../media/image288.svg"/><Relationship Id="rId101" Type="http://schemas.openxmlformats.org/officeDocument/2006/relationships/image" Target="../media/image290.svg"/><Relationship Id="rId122" Type="http://schemas.openxmlformats.org/officeDocument/2006/relationships/image" Target="../media/image311.png"/><Relationship Id="rId143" Type="http://schemas.openxmlformats.org/officeDocument/2006/relationships/image" Target="../media/image332.svg"/><Relationship Id="rId148" Type="http://schemas.openxmlformats.org/officeDocument/2006/relationships/image" Target="../media/image337.png"/><Relationship Id="rId164" Type="http://schemas.openxmlformats.org/officeDocument/2006/relationships/image" Target="../media/image353.png"/><Relationship Id="rId169" Type="http://schemas.openxmlformats.org/officeDocument/2006/relationships/image" Target="../media/image358.svg"/><Relationship Id="rId185" Type="http://schemas.openxmlformats.org/officeDocument/2006/relationships/image" Target="../media/image374.svg"/><Relationship Id="rId4" Type="http://schemas.openxmlformats.org/officeDocument/2006/relationships/image" Target="../media/image193.png"/><Relationship Id="rId9" Type="http://schemas.openxmlformats.org/officeDocument/2006/relationships/image" Target="../media/image198.svg"/><Relationship Id="rId180" Type="http://schemas.openxmlformats.org/officeDocument/2006/relationships/image" Target="../media/image369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05.png"/><Relationship Id="rId117" Type="http://schemas.openxmlformats.org/officeDocument/2006/relationships/image" Target="../media/image496.svg"/><Relationship Id="rId21" Type="http://schemas.openxmlformats.org/officeDocument/2006/relationships/image" Target="../media/image400.svg"/><Relationship Id="rId42" Type="http://schemas.openxmlformats.org/officeDocument/2006/relationships/image" Target="../media/image421.png"/><Relationship Id="rId47" Type="http://schemas.openxmlformats.org/officeDocument/2006/relationships/image" Target="../media/image426.svg"/><Relationship Id="rId63" Type="http://schemas.openxmlformats.org/officeDocument/2006/relationships/image" Target="../media/image442.svg"/><Relationship Id="rId68" Type="http://schemas.openxmlformats.org/officeDocument/2006/relationships/image" Target="../media/image447.png"/><Relationship Id="rId84" Type="http://schemas.openxmlformats.org/officeDocument/2006/relationships/image" Target="../media/image463.png"/><Relationship Id="rId89" Type="http://schemas.openxmlformats.org/officeDocument/2006/relationships/image" Target="../media/image468.svg"/><Relationship Id="rId112" Type="http://schemas.openxmlformats.org/officeDocument/2006/relationships/image" Target="../media/image491.png"/><Relationship Id="rId133" Type="http://schemas.openxmlformats.org/officeDocument/2006/relationships/image" Target="../media/image512.svg"/><Relationship Id="rId138" Type="http://schemas.openxmlformats.org/officeDocument/2006/relationships/image" Target="../media/image517.png"/><Relationship Id="rId154" Type="http://schemas.openxmlformats.org/officeDocument/2006/relationships/image" Target="../media/image533.png"/><Relationship Id="rId159" Type="http://schemas.openxmlformats.org/officeDocument/2006/relationships/image" Target="../media/image538.svg"/><Relationship Id="rId175" Type="http://schemas.openxmlformats.org/officeDocument/2006/relationships/image" Target="../media/image554.svg"/><Relationship Id="rId170" Type="http://schemas.openxmlformats.org/officeDocument/2006/relationships/image" Target="../media/image549.png"/><Relationship Id="rId191" Type="http://schemas.openxmlformats.org/officeDocument/2006/relationships/image" Target="../media/image570.svg"/><Relationship Id="rId16" Type="http://schemas.openxmlformats.org/officeDocument/2006/relationships/image" Target="../media/image395.png"/><Relationship Id="rId107" Type="http://schemas.openxmlformats.org/officeDocument/2006/relationships/image" Target="../media/image486.svg"/><Relationship Id="rId11" Type="http://schemas.openxmlformats.org/officeDocument/2006/relationships/image" Target="../media/image390.svg"/><Relationship Id="rId32" Type="http://schemas.openxmlformats.org/officeDocument/2006/relationships/image" Target="../media/image411.png"/><Relationship Id="rId37" Type="http://schemas.openxmlformats.org/officeDocument/2006/relationships/image" Target="../media/image416.svg"/><Relationship Id="rId53" Type="http://schemas.openxmlformats.org/officeDocument/2006/relationships/image" Target="../media/image432.svg"/><Relationship Id="rId58" Type="http://schemas.openxmlformats.org/officeDocument/2006/relationships/image" Target="../media/image437.png"/><Relationship Id="rId74" Type="http://schemas.openxmlformats.org/officeDocument/2006/relationships/image" Target="../media/image453.png"/><Relationship Id="rId79" Type="http://schemas.openxmlformats.org/officeDocument/2006/relationships/image" Target="../media/image458.svg"/><Relationship Id="rId102" Type="http://schemas.openxmlformats.org/officeDocument/2006/relationships/image" Target="../media/image481.png"/><Relationship Id="rId123" Type="http://schemas.openxmlformats.org/officeDocument/2006/relationships/image" Target="../media/image502.svg"/><Relationship Id="rId128" Type="http://schemas.openxmlformats.org/officeDocument/2006/relationships/image" Target="../media/image507.png"/><Relationship Id="rId144" Type="http://schemas.openxmlformats.org/officeDocument/2006/relationships/image" Target="../media/image523.png"/><Relationship Id="rId149" Type="http://schemas.openxmlformats.org/officeDocument/2006/relationships/image" Target="../media/image528.svg"/><Relationship Id="rId5" Type="http://schemas.openxmlformats.org/officeDocument/2006/relationships/image" Target="../media/image384.svg"/><Relationship Id="rId90" Type="http://schemas.openxmlformats.org/officeDocument/2006/relationships/image" Target="../media/image469.png"/><Relationship Id="rId95" Type="http://schemas.openxmlformats.org/officeDocument/2006/relationships/image" Target="../media/image474.svg"/><Relationship Id="rId160" Type="http://schemas.openxmlformats.org/officeDocument/2006/relationships/image" Target="../media/image539.png"/><Relationship Id="rId165" Type="http://schemas.openxmlformats.org/officeDocument/2006/relationships/image" Target="../media/image544.svg"/><Relationship Id="rId181" Type="http://schemas.openxmlformats.org/officeDocument/2006/relationships/image" Target="../media/image560.svg"/><Relationship Id="rId186" Type="http://schemas.openxmlformats.org/officeDocument/2006/relationships/image" Target="../media/image565.png"/><Relationship Id="rId22" Type="http://schemas.openxmlformats.org/officeDocument/2006/relationships/image" Target="../media/image401.png"/><Relationship Id="rId27" Type="http://schemas.openxmlformats.org/officeDocument/2006/relationships/image" Target="../media/image406.svg"/><Relationship Id="rId43" Type="http://schemas.openxmlformats.org/officeDocument/2006/relationships/image" Target="../media/image422.svg"/><Relationship Id="rId48" Type="http://schemas.openxmlformats.org/officeDocument/2006/relationships/image" Target="../media/image427.png"/><Relationship Id="rId64" Type="http://schemas.openxmlformats.org/officeDocument/2006/relationships/image" Target="../media/image443.png"/><Relationship Id="rId69" Type="http://schemas.openxmlformats.org/officeDocument/2006/relationships/image" Target="../media/image448.svg"/><Relationship Id="rId113" Type="http://schemas.openxmlformats.org/officeDocument/2006/relationships/image" Target="../media/image492.svg"/><Relationship Id="rId118" Type="http://schemas.openxmlformats.org/officeDocument/2006/relationships/image" Target="../media/image497.png"/><Relationship Id="rId134" Type="http://schemas.openxmlformats.org/officeDocument/2006/relationships/image" Target="../media/image513.png"/><Relationship Id="rId139" Type="http://schemas.openxmlformats.org/officeDocument/2006/relationships/image" Target="../media/image518.svg"/><Relationship Id="rId80" Type="http://schemas.openxmlformats.org/officeDocument/2006/relationships/image" Target="../media/image459.png"/><Relationship Id="rId85" Type="http://schemas.openxmlformats.org/officeDocument/2006/relationships/image" Target="../media/image464.svg"/><Relationship Id="rId150" Type="http://schemas.openxmlformats.org/officeDocument/2006/relationships/image" Target="../media/image529.png"/><Relationship Id="rId155" Type="http://schemas.openxmlformats.org/officeDocument/2006/relationships/image" Target="../media/image534.svg"/><Relationship Id="rId171" Type="http://schemas.openxmlformats.org/officeDocument/2006/relationships/image" Target="../media/image550.svg"/><Relationship Id="rId176" Type="http://schemas.openxmlformats.org/officeDocument/2006/relationships/image" Target="../media/image555.png"/><Relationship Id="rId12" Type="http://schemas.openxmlformats.org/officeDocument/2006/relationships/image" Target="../media/image391.png"/><Relationship Id="rId17" Type="http://schemas.openxmlformats.org/officeDocument/2006/relationships/image" Target="../media/image396.svg"/><Relationship Id="rId33" Type="http://schemas.openxmlformats.org/officeDocument/2006/relationships/image" Target="../media/image412.svg"/><Relationship Id="rId38" Type="http://schemas.openxmlformats.org/officeDocument/2006/relationships/image" Target="../media/image417.png"/><Relationship Id="rId59" Type="http://schemas.openxmlformats.org/officeDocument/2006/relationships/image" Target="../media/image438.svg"/><Relationship Id="rId103" Type="http://schemas.openxmlformats.org/officeDocument/2006/relationships/image" Target="../media/image482.svg"/><Relationship Id="rId108" Type="http://schemas.openxmlformats.org/officeDocument/2006/relationships/image" Target="../media/image487.png"/><Relationship Id="rId124" Type="http://schemas.openxmlformats.org/officeDocument/2006/relationships/image" Target="../media/image503.png"/><Relationship Id="rId129" Type="http://schemas.openxmlformats.org/officeDocument/2006/relationships/image" Target="../media/image508.svg"/><Relationship Id="rId54" Type="http://schemas.openxmlformats.org/officeDocument/2006/relationships/image" Target="../media/image433.png"/><Relationship Id="rId70" Type="http://schemas.openxmlformats.org/officeDocument/2006/relationships/image" Target="../media/image449.png"/><Relationship Id="rId75" Type="http://schemas.openxmlformats.org/officeDocument/2006/relationships/image" Target="../media/image454.svg"/><Relationship Id="rId91" Type="http://schemas.openxmlformats.org/officeDocument/2006/relationships/image" Target="../media/image470.svg"/><Relationship Id="rId96" Type="http://schemas.openxmlformats.org/officeDocument/2006/relationships/image" Target="../media/image475.png"/><Relationship Id="rId140" Type="http://schemas.openxmlformats.org/officeDocument/2006/relationships/image" Target="../media/image519.png"/><Relationship Id="rId145" Type="http://schemas.openxmlformats.org/officeDocument/2006/relationships/image" Target="../media/image524.svg"/><Relationship Id="rId161" Type="http://schemas.openxmlformats.org/officeDocument/2006/relationships/image" Target="../media/image540.svg"/><Relationship Id="rId166" Type="http://schemas.openxmlformats.org/officeDocument/2006/relationships/image" Target="../media/image545.png"/><Relationship Id="rId182" Type="http://schemas.openxmlformats.org/officeDocument/2006/relationships/image" Target="../media/image561.png"/><Relationship Id="rId187" Type="http://schemas.openxmlformats.org/officeDocument/2006/relationships/image" Target="../media/image5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5.png"/><Relationship Id="rId23" Type="http://schemas.openxmlformats.org/officeDocument/2006/relationships/image" Target="../media/image402.svg"/><Relationship Id="rId28" Type="http://schemas.openxmlformats.org/officeDocument/2006/relationships/image" Target="../media/image407.png"/><Relationship Id="rId49" Type="http://schemas.openxmlformats.org/officeDocument/2006/relationships/image" Target="../media/image428.svg"/><Relationship Id="rId114" Type="http://schemas.openxmlformats.org/officeDocument/2006/relationships/image" Target="../media/image493.png"/><Relationship Id="rId119" Type="http://schemas.openxmlformats.org/officeDocument/2006/relationships/image" Target="../media/image498.svg"/><Relationship Id="rId44" Type="http://schemas.openxmlformats.org/officeDocument/2006/relationships/image" Target="../media/image423.png"/><Relationship Id="rId60" Type="http://schemas.openxmlformats.org/officeDocument/2006/relationships/image" Target="../media/image439.png"/><Relationship Id="rId65" Type="http://schemas.openxmlformats.org/officeDocument/2006/relationships/image" Target="../media/image444.svg"/><Relationship Id="rId81" Type="http://schemas.openxmlformats.org/officeDocument/2006/relationships/image" Target="../media/image460.svg"/><Relationship Id="rId86" Type="http://schemas.openxmlformats.org/officeDocument/2006/relationships/image" Target="../media/image465.png"/><Relationship Id="rId130" Type="http://schemas.openxmlformats.org/officeDocument/2006/relationships/image" Target="../media/image509.png"/><Relationship Id="rId135" Type="http://schemas.openxmlformats.org/officeDocument/2006/relationships/image" Target="../media/image514.svg"/><Relationship Id="rId151" Type="http://schemas.openxmlformats.org/officeDocument/2006/relationships/image" Target="../media/image530.svg"/><Relationship Id="rId156" Type="http://schemas.openxmlformats.org/officeDocument/2006/relationships/image" Target="../media/image535.png"/><Relationship Id="rId177" Type="http://schemas.openxmlformats.org/officeDocument/2006/relationships/image" Target="../media/image556.svg"/><Relationship Id="rId172" Type="http://schemas.openxmlformats.org/officeDocument/2006/relationships/image" Target="../media/image551.png"/><Relationship Id="rId13" Type="http://schemas.openxmlformats.org/officeDocument/2006/relationships/image" Target="../media/image392.svg"/><Relationship Id="rId18" Type="http://schemas.openxmlformats.org/officeDocument/2006/relationships/image" Target="../media/image397.png"/><Relationship Id="rId39" Type="http://schemas.openxmlformats.org/officeDocument/2006/relationships/image" Target="../media/image418.svg"/><Relationship Id="rId109" Type="http://schemas.openxmlformats.org/officeDocument/2006/relationships/image" Target="../media/image488.svg"/><Relationship Id="rId34" Type="http://schemas.openxmlformats.org/officeDocument/2006/relationships/image" Target="../media/image413.png"/><Relationship Id="rId50" Type="http://schemas.openxmlformats.org/officeDocument/2006/relationships/image" Target="../media/image429.png"/><Relationship Id="rId55" Type="http://schemas.openxmlformats.org/officeDocument/2006/relationships/image" Target="../media/image434.svg"/><Relationship Id="rId76" Type="http://schemas.openxmlformats.org/officeDocument/2006/relationships/image" Target="../media/image455.png"/><Relationship Id="rId97" Type="http://schemas.openxmlformats.org/officeDocument/2006/relationships/image" Target="../media/image476.svg"/><Relationship Id="rId104" Type="http://schemas.openxmlformats.org/officeDocument/2006/relationships/image" Target="../media/image483.png"/><Relationship Id="rId120" Type="http://schemas.openxmlformats.org/officeDocument/2006/relationships/image" Target="../media/image499.png"/><Relationship Id="rId125" Type="http://schemas.openxmlformats.org/officeDocument/2006/relationships/image" Target="../media/image504.svg"/><Relationship Id="rId141" Type="http://schemas.openxmlformats.org/officeDocument/2006/relationships/image" Target="../media/image520.svg"/><Relationship Id="rId146" Type="http://schemas.openxmlformats.org/officeDocument/2006/relationships/image" Target="../media/image525.png"/><Relationship Id="rId167" Type="http://schemas.openxmlformats.org/officeDocument/2006/relationships/image" Target="../media/image546.svg"/><Relationship Id="rId188" Type="http://schemas.openxmlformats.org/officeDocument/2006/relationships/image" Target="../media/image567.png"/><Relationship Id="rId7" Type="http://schemas.openxmlformats.org/officeDocument/2006/relationships/image" Target="../media/image386.svg"/><Relationship Id="rId71" Type="http://schemas.openxmlformats.org/officeDocument/2006/relationships/image" Target="../media/image450.svg"/><Relationship Id="rId92" Type="http://schemas.openxmlformats.org/officeDocument/2006/relationships/image" Target="../media/image471.png"/><Relationship Id="rId162" Type="http://schemas.openxmlformats.org/officeDocument/2006/relationships/image" Target="../media/image541.png"/><Relationship Id="rId183" Type="http://schemas.openxmlformats.org/officeDocument/2006/relationships/image" Target="../media/image562.svg"/><Relationship Id="rId2" Type="http://schemas.openxmlformats.org/officeDocument/2006/relationships/image" Target="../media/image381.png"/><Relationship Id="rId29" Type="http://schemas.openxmlformats.org/officeDocument/2006/relationships/image" Target="../media/image408.svg"/><Relationship Id="rId24" Type="http://schemas.openxmlformats.org/officeDocument/2006/relationships/image" Target="../media/image403.png"/><Relationship Id="rId40" Type="http://schemas.openxmlformats.org/officeDocument/2006/relationships/image" Target="../media/image419.png"/><Relationship Id="rId45" Type="http://schemas.openxmlformats.org/officeDocument/2006/relationships/image" Target="../media/image424.svg"/><Relationship Id="rId66" Type="http://schemas.openxmlformats.org/officeDocument/2006/relationships/image" Target="../media/image445.png"/><Relationship Id="rId87" Type="http://schemas.openxmlformats.org/officeDocument/2006/relationships/image" Target="../media/image466.svg"/><Relationship Id="rId110" Type="http://schemas.openxmlformats.org/officeDocument/2006/relationships/image" Target="../media/image489.png"/><Relationship Id="rId115" Type="http://schemas.openxmlformats.org/officeDocument/2006/relationships/image" Target="../media/image494.svg"/><Relationship Id="rId131" Type="http://schemas.openxmlformats.org/officeDocument/2006/relationships/image" Target="../media/image510.svg"/><Relationship Id="rId136" Type="http://schemas.openxmlformats.org/officeDocument/2006/relationships/image" Target="../media/image515.png"/><Relationship Id="rId157" Type="http://schemas.openxmlformats.org/officeDocument/2006/relationships/image" Target="../media/image536.svg"/><Relationship Id="rId178" Type="http://schemas.openxmlformats.org/officeDocument/2006/relationships/image" Target="../media/image557.png"/><Relationship Id="rId61" Type="http://schemas.openxmlformats.org/officeDocument/2006/relationships/image" Target="../media/image440.svg"/><Relationship Id="rId82" Type="http://schemas.openxmlformats.org/officeDocument/2006/relationships/image" Target="../media/image461.png"/><Relationship Id="rId152" Type="http://schemas.openxmlformats.org/officeDocument/2006/relationships/image" Target="../media/image531.png"/><Relationship Id="rId173" Type="http://schemas.openxmlformats.org/officeDocument/2006/relationships/image" Target="../media/image552.svg"/><Relationship Id="rId19" Type="http://schemas.openxmlformats.org/officeDocument/2006/relationships/image" Target="../media/image398.svg"/><Relationship Id="rId14" Type="http://schemas.openxmlformats.org/officeDocument/2006/relationships/image" Target="../media/image393.png"/><Relationship Id="rId30" Type="http://schemas.openxmlformats.org/officeDocument/2006/relationships/image" Target="../media/image409.png"/><Relationship Id="rId35" Type="http://schemas.openxmlformats.org/officeDocument/2006/relationships/image" Target="../media/image414.svg"/><Relationship Id="rId56" Type="http://schemas.openxmlformats.org/officeDocument/2006/relationships/image" Target="../media/image435.png"/><Relationship Id="rId77" Type="http://schemas.openxmlformats.org/officeDocument/2006/relationships/image" Target="../media/image456.svg"/><Relationship Id="rId100" Type="http://schemas.openxmlformats.org/officeDocument/2006/relationships/image" Target="../media/image479.png"/><Relationship Id="rId105" Type="http://schemas.openxmlformats.org/officeDocument/2006/relationships/image" Target="../media/image484.svg"/><Relationship Id="rId126" Type="http://schemas.openxmlformats.org/officeDocument/2006/relationships/image" Target="../media/image505.png"/><Relationship Id="rId147" Type="http://schemas.openxmlformats.org/officeDocument/2006/relationships/image" Target="../media/image526.svg"/><Relationship Id="rId168" Type="http://schemas.openxmlformats.org/officeDocument/2006/relationships/image" Target="../media/image547.png"/><Relationship Id="rId8" Type="http://schemas.openxmlformats.org/officeDocument/2006/relationships/image" Target="../media/image387.png"/><Relationship Id="rId51" Type="http://schemas.openxmlformats.org/officeDocument/2006/relationships/image" Target="../media/image430.svg"/><Relationship Id="rId72" Type="http://schemas.openxmlformats.org/officeDocument/2006/relationships/image" Target="../media/image451.png"/><Relationship Id="rId93" Type="http://schemas.openxmlformats.org/officeDocument/2006/relationships/image" Target="../media/image472.svg"/><Relationship Id="rId98" Type="http://schemas.openxmlformats.org/officeDocument/2006/relationships/image" Target="../media/image477.png"/><Relationship Id="rId121" Type="http://schemas.openxmlformats.org/officeDocument/2006/relationships/image" Target="../media/image500.svg"/><Relationship Id="rId142" Type="http://schemas.openxmlformats.org/officeDocument/2006/relationships/image" Target="../media/image521.png"/><Relationship Id="rId163" Type="http://schemas.openxmlformats.org/officeDocument/2006/relationships/image" Target="../media/image542.svg"/><Relationship Id="rId184" Type="http://schemas.openxmlformats.org/officeDocument/2006/relationships/image" Target="../media/image563.png"/><Relationship Id="rId189" Type="http://schemas.openxmlformats.org/officeDocument/2006/relationships/image" Target="../media/image568.svg"/><Relationship Id="rId3" Type="http://schemas.openxmlformats.org/officeDocument/2006/relationships/image" Target="../media/image382.svg"/><Relationship Id="rId25" Type="http://schemas.openxmlformats.org/officeDocument/2006/relationships/image" Target="../media/image404.svg"/><Relationship Id="rId46" Type="http://schemas.openxmlformats.org/officeDocument/2006/relationships/image" Target="../media/image425.png"/><Relationship Id="rId67" Type="http://schemas.openxmlformats.org/officeDocument/2006/relationships/image" Target="../media/image446.svg"/><Relationship Id="rId116" Type="http://schemas.openxmlformats.org/officeDocument/2006/relationships/image" Target="../media/image495.png"/><Relationship Id="rId137" Type="http://schemas.openxmlformats.org/officeDocument/2006/relationships/image" Target="../media/image516.svg"/><Relationship Id="rId158" Type="http://schemas.openxmlformats.org/officeDocument/2006/relationships/image" Target="../media/image537.png"/><Relationship Id="rId20" Type="http://schemas.openxmlformats.org/officeDocument/2006/relationships/image" Target="../media/image399.png"/><Relationship Id="rId41" Type="http://schemas.openxmlformats.org/officeDocument/2006/relationships/image" Target="../media/image420.svg"/><Relationship Id="rId62" Type="http://schemas.openxmlformats.org/officeDocument/2006/relationships/image" Target="../media/image441.png"/><Relationship Id="rId83" Type="http://schemas.openxmlformats.org/officeDocument/2006/relationships/image" Target="../media/image462.svg"/><Relationship Id="rId88" Type="http://schemas.openxmlformats.org/officeDocument/2006/relationships/image" Target="../media/image467.png"/><Relationship Id="rId111" Type="http://schemas.openxmlformats.org/officeDocument/2006/relationships/image" Target="../media/image490.svg"/><Relationship Id="rId132" Type="http://schemas.openxmlformats.org/officeDocument/2006/relationships/image" Target="../media/image511.png"/><Relationship Id="rId153" Type="http://schemas.openxmlformats.org/officeDocument/2006/relationships/image" Target="../media/image532.svg"/><Relationship Id="rId174" Type="http://schemas.openxmlformats.org/officeDocument/2006/relationships/image" Target="../media/image553.png"/><Relationship Id="rId179" Type="http://schemas.openxmlformats.org/officeDocument/2006/relationships/image" Target="../media/image558.svg"/><Relationship Id="rId190" Type="http://schemas.openxmlformats.org/officeDocument/2006/relationships/image" Target="../media/image569.png"/><Relationship Id="rId15" Type="http://schemas.openxmlformats.org/officeDocument/2006/relationships/image" Target="../media/image394.svg"/><Relationship Id="rId36" Type="http://schemas.openxmlformats.org/officeDocument/2006/relationships/image" Target="../media/image415.png"/><Relationship Id="rId57" Type="http://schemas.openxmlformats.org/officeDocument/2006/relationships/image" Target="../media/image436.svg"/><Relationship Id="rId106" Type="http://schemas.openxmlformats.org/officeDocument/2006/relationships/image" Target="../media/image485.png"/><Relationship Id="rId127" Type="http://schemas.openxmlformats.org/officeDocument/2006/relationships/image" Target="../media/image506.svg"/><Relationship Id="rId10" Type="http://schemas.openxmlformats.org/officeDocument/2006/relationships/image" Target="../media/image389.png"/><Relationship Id="rId31" Type="http://schemas.openxmlformats.org/officeDocument/2006/relationships/image" Target="../media/image410.svg"/><Relationship Id="rId52" Type="http://schemas.openxmlformats.org/officeDocument/2006/relationships/image" Target="../media/image431.png"/><Relationship Id="rId73" Type="http://schemas.openxmlformats.org/officeDocument/2006/relationships/image" Target="../media/image452.svg"/><Relationship Id="rId78" Type="http://schemas.openxmlformats.org/officeDocument/2006/relationships/image" Target="../media/image457.png"/><Relationship Id="rId94" Type="http://schemas.openxmlformats.org/officeDocument/2006/relationships/image" Target="../media/image473.png"/><Relationship Id="rId99" Type="http://schemas.openxmlformats.org/officeDocument/2006/relationships/image" Target="../media/image478.svg"/><Relationship Id="rId101" Type="http://schemas.openxmlformats.org/officeDocument/2006/relationships/image" Target="../media/image480.svg"/><Relationship Id="rId122" Type="http://schemas.openxmlformats.org/officeDocument/2006/relationships/image" Target="../media/image501.png"/><Relationship Id="rId143" Type="http://schemas.openxmlformats.org/officeDocument/2006/relationships/image" Target="../media/image522.svg"/><Relationship Id="rId148" Type="http://schemas.openxmlformats.org/officeDocument/2006/relationships/image" Target="../media/image527.png"/><Relationship Id="rId164" Type="http://schemas.openxmlformats.org/officeDocument/2006/relationships/image" Target="../media/image543.png"/><Relationship Id="rId169" Type="http://schemas.openxmlformats.org/officeDocument/2006/relationships/image" Target="../media/image548.svg"/><Relationship Id="rId185" Type="http://schemas.openxmlformats.org/officeDocument/2006/relationships/image" Target="../media/image564.svg"/><Relationship Id="rId4" Type="http://schemas.openxmlformats.org/officeDocument/2006/relationships/image" Target="../media/image383.png"/><Relationship Id="rId9" Type="http://schemas.openxmlformats.org/officeDocument/2006/relationships/image" Target="../media/image388.svg"/><Relationship Id="rId180" Type="http://schemas.openxmlformats.org/officeDocument/2006/relationships/image" Target="../media/image5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rafik 477">
            <a:extLst>
              <a:ext uri="{FF2B5EF4-FFF2-40B4-BE49-F238E27FC236}">
                <a16:creationId xmlns:a16="http://schemas.microsoft.com/office/drawing/2014/main" id="{0673DCCA-1DDB-C406-CAA7-58EA5713F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80" name="Grafik 479">
            <a:extLst>
              <a:ext uri="{FF2B5EF4-FFF2-40B4-BE49-F238E27FC236}">
                <a16:creationId xmlns:a16="http://schemas.microsoft.com/office/drawing/2014/main" id="{8F26A319-9659-B8E1-D1AA-3224FBE20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82" name="Grafik 481">
            <a:extLst>
              <a:ext uri="{FF2B5EF4-FFF2-40B4-BE49-F238E27FC236}">
                <a16:creationId xmlns:a16="http://schemas.microsoft.com/office/drawing/2014/main" id="{E6B7A8F7-0BCB-35F4-44F4-134DA7CE7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84" name="Grafik 483">
            <a:extLst>
              <a:ext uri="{FF2B5EF4-FFF2-40B4-BE49-F238E27FC236}">
                <a16:creationId xmlns:a16="http://schemas.microsoft.com/office/drawing/2014/main" id="{CC255345-B62D-96EC-6D86-5723D2C6BC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86" name="Grafik 485">
            <a:extLst>
              <a:ext uri="{FF2B5EF4-FFF2-40B4-BE49-F238E27FC236}">
                <a16:creationId xmlns:a16="http://schemas.microsoft.com/office/drawing/2014/main" id="{CAA1BECD-C89A-9885-C0DE-110B780D82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88" name="Grafik 487">
            <a:extLst>
              <a:ext uri="{FF2B5EF4-FFF2-40B4-BE49-F238E27FC236}">
                <a16:creationId xmlns:a16="http://schemas.microsoft.com/office/drawing/2014/main" id="{6AA791F9-8191-8EB4-AC60-523904F896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90" name="Grafik 489">
            <a:extLst>
              <a:ext uri="{FF2B5EF4-FFF2-40B4-BE49-F238E27FC236}">
                <a16:creationId xmlns:a16="http://schemas.microsoft.com/office/drawing/2014/main" id="{BFA30CC6-AC31-6743-25F9-06E26E00A6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92" name="Grafik 491">
            <a:extLst>
              <a:ext uri="{FF2B5EF4-FFF2-40B4-BE49-F238E27FC236}">
                <a16:creationId xmlns:a16="http://schemas.microsoft.com/office/drawing/2014/main" id="{55078B1A-1851-D4B1-5E8E-0D09E2E003A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94" name="Grafik 493">
            <a:extLst>
              <a:ext uri="{FF2B5EF4-FFF2-40B4-BE49-F238E27FC236}">
                <a16:creationId xmlns:a16="http://schemas.microsoft.com/office/drawing/2014/main" id="{8B4545E3-2B34-B8F8-7E88-9F521021C6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96" name="Grafik 495">
            <a:extLst>
              <a:ext uri="{FF2B5EF4-FFF2-40B4-BE49-F238E27FC236}">
                <a16:creationId xmlns:a16="http://schemas.microsoft.com/office/drawing/2014/main" id="{7524E522-B376-DFC3-B057-F2E1029964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98" name="Grafik 497">
            <a:extLst>
              <a:ext uri="{FF2B5EF4-FFF2-40B4-BE49-F238E27FC236}">
                <a16:creationId xmlns:a16="http://schemas.microsoft.com/office/drawing/2014/main" id="{EDD2754A-4130-F2DD-3151-9E545580BC0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00" name="Grafik 499">
            <a:extLst>
              <a:ext uri="{FF2B5EF4-FFF2-40B4-BE49-F238E27FC236}">
                <a16:creationId xmlns:a16="http://schemas.microsoft.com/office/drawing/2014/main" id="{C6C45C2E-F221-8107-2845-B2E728DF7D6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02" name="Grafik 501">
            <a:extLst>
              <a:ext uri="{FF2B5EF4-FFF2-40B4-BE49-F238E27FC236}">
                <a16:creationId xmlns:a16="http://schemas.microsoft.com/office/drawing/2014/main" id="{0434E3C6-6C1E-149C-697B-ADF7340B70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04" name="Grafik 503">
            <a:extLst>
              <a:ext uri="{FF2B5EF4-FFF2-40B4-BE49-F238E27FC236}">
                <a16:creationId xmlns:a16="http://schemas.microsoft.com/office/drawing/2014/main" id="{32ABFBA3-6BFA-1E49-5D63-A24F8F1B619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06" name="Grafik 505">
            <a:extLst>
              <a:ext uri="{FF2B5EF4-FFF2-40B4-BE49-F238E27FC236}">
                <a16:creationId xmlns:a16="http://schemas.microsoft.com/office/drawing/2014/main" id="{4AC2BC12-F733-8E5A-1219-5684EF1D4F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08" name="Grafik 507">
            <a:extLst>
              <a:ext uri="{FF2B5EF4-FFF2-40B4-BE49-F238E27FC236}">
                <a16:creationId xmlns:a16="http://schemas.microsoft.com/office/drawing/2014/main" id="{B38BDA6C-181A-2CE5-C9A0-AA6B62A881F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10" name="Grafik 509">
            <a:extLst>
              <a:ext uri="{FF2B5EF4-FFF2-40B4-BE49-F238E27FC236}">
                <a16:creationId xmlns:a16="http://schemas.microsoft.com/office/drawing/2014/main" id="{8DEBFA62-5E48-DE50-4AF9-71DE19EF0DD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12" name="Grafik 511">
            <a:extLst>
              <a:ext uri="{FF2B5EF4-FFF2-40B4-BE49-F238E27FC236}">
                <a16:creationId xmlns:a16="http://schemas.microsoft.com/office/drawing/2014/main" id="{02FD1C7F-7750-4659-40CE-B5274DD8F03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14" name="Grafik 513">
            <a:extLst>
              <a:ext uri="{FF2B5EF4-FFF2-40B4-BE49-F238E27FC236}">
                <a16:creationId xmlns:a16="http://schemas.microsoft.com/office/drawing/2014/main" id="{D9D902C6-E5A3-19C5-380E-0287A4BCA01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16" name="Grafik 515">
            <a:extLst>
              <a:ext uri="{FF2B5EF4-FFF2-40B4-BE49-F238E27FC236}">
                <a16:creationId xmlns:a16="http://schemas.microsoft.com/office/drawing/2014/main" id="{58AFE8BD-F877-4F43-C916-C02803B2DF0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18" name="Grafik 517">
            <a:extLst>
              <a:ext uri="{FF2B5EF4-FFF2-40B4-BE49-F238E27FC236}">
                <a16:creationId xmlns:a16="http://schemas.microsoft.com/office/drawing/2014/main" id="{12CB11A5-4BE8-0B78-7E54-D5BC942849B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20" name="Grafik 519">
            <a:extLst>
              <a:ext uri="{FF2B5EF4-FFF2-40B4-BE49-F238E27FC236}">
                <a16:creationId xmlns:a16="http://schemas.microsoft.com/office/drawing/2014/main" id="{1449BFDB-B307-F0DB-3CBA-6F42734F406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22" name="Grafik 521">
            <a:extLst>
              <a:ext uri="{FF2B5EF4-FFF2-40B4-BE49-F238E27FC236}">
                <a16:creationId xmlns:a16="http://schemas.microsoft.com/office/drawing/2014/main" id="{97EC17A7-C95F-66AE-0C10-C47839735BA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24" name="Grafik 523">
            <a:extLst>
              <a:ext uri="{FF2B5EF4-FFF2-40B4-BE49-F238E27FC236}">
                <a16:creationId xmlns:a16="http://schemas.microsoft.com/office/drawing/2014/main" id="{96D07B33-19CF-33DE-A964-FFFBF7F91EB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26" name="Grafik 525">
            <a:extLst>
              <a:ext uri="{FF2B5EF4-FFF2-40B4-BE49-F238E27FC236}">
                <a16:creationId xmlns:a16="http://schemas.microsoft.com/office/drawing/2014/main" id="{0D26C445-1771-069E-DA7B-EAECA8D24DC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28" name="Grafik 527">
            <a:extLst>
              <a:ext uri="{FF2B5EF4-FFF2-40B4-BE49-F238E27FC236}">
                <a16:creationId xmlns:a16="http://schemas.microsoft.com/office/drawing/2014/main" id="{D5F60097-EBE8-7E45-1DC2-E5373701508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30" name="Grafik 529">
            <a:extLst>
              <a:ext uri="{FF2B5EF4-FFF2-40B4-BE49-F238E27FC236}">
                <a16:creationId xmlns:a16="http://schemas.microsoft.com/office/drawing/2014/main" id="{7079BD9C-0402-F97E-9F67-A3A529FBC2C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32" name="Grafik 531">
            <a:extLst>
              <a:ext uri="{FF2B5EF4-FFF2-40B4-BE49-F238E27FC236}">
                <a16:creationId xmlns:a16="http://schemas.microsoft.com/office/drawing/2014/main" id="{43D3024D-AF17-A3C5-560E-5A58A752708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34" name="Grafik 533">
            <a:extLst>
              <a:ext uri="{FF2B5EF4-FFF2-40B4-BE49-F238E27FC236}">
                <a16:creationId xmlns:a16="http://schemas.microsoft.com/office/drawing/2014/main" id="{CB658D4D-EA35-2F7A-479C-0C3CD70C46B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36" name="Grafik 535">
            <a:extLst>
              <a:ext uri="{FF2B5EF4-FFF2-40B4-BE49-F238E27FC236}">
                <a16:creationId xmlns:a16="http://schemas.microsoft.com/office/drawing/2014/main" id="{0B134F01-07E0-ED92-3230-25F9AEA5B542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38" name="Grafik 537">
            <a:extLst>
              <a:ext uri="{FF2B5EF4-FFF2-40B4-BE49-F238E27FC236}">
                <a16:creationId xmlns:a16="http://schemas.microsoft.com/office/drawing/2014/main" id="{2CE34319-DDC0-A877-61AA-B2B88902E187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40" name="Grafik 539">
            <a:extLst>
              <a:ext uri="{FF2B5EF4-FFF2-40B4-BE49-F238E27FC236}">
                <a16:creationId xmlns:a16="http://schemas.microsoft.com/office/drawing/2014/main" id="{2E5E8355-910A-3E12-2E06-AEEEEDE5554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42" name="Grafik 541">
            <a:extLst>
              <a:ext uri="{FF2B5EF4-FFF2-40B4-BE49-F238E27FC236}">
                <a16:creationId xmlns:a16="http://schemas.microsoft.com/office/drawing/2014/main" id="{200B98FB-1F23-C018-8C46-79372F6981C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44" name="Grafik 543">
            <a:extLst>
              <a:ext uri="{FF2B5EF4-FFF2-40B4-BE49-F238E27FC236}">
                <a16:creationId xmlns:a16="http://schemas.microsoft.com/office/drawing/2014/main" id="{EE0D8E79-3538-7C25-9F11-CB91EF9869AD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46" name="Grafik 545">
            <a:extLst>
              <a:ext uri="{FF2B5EF4-FFF2-40B4-BE49-F238E27FC236}">
                <a16:creationId xmlns:a16="http://schemas.microsoft.com/office/drawing/2014/main" id="{9F68235A-A430-79E8-EEDE-687F608F3682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48" name="Grafik 547">
            <a:extLst>
              <a:ext uri="{FF2B5EF4-FFF2-40B4-BE49-F238E27FC236}">
                <a16:creationId xmlns:a16="http://schemas.microsoft.com/office/drawing/2014/main" id="{318ECB4E-2499-0A4F-F880-4FE0C0CEBD0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50" name="Grafik 549">
            <a:extLst>
              <a:ext uri="{FF2B5EF4-FFF2-40B4-BE49-F238E27FC236}">
                <a16:creationId xmlns:a16="http://schemas.microsoft.com/office/drawing/2014/main" id="{FA4057A5-F67C-1C24-059F-C5F48EB2615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52" name="Grafik 551">
            <a:extLst>
              <a:ext uri="{FF2B5EF4-FFF2-40B4-BE49-F238E27FC236}">
                <a16:creationId xmlns:a16="http://schemas.microsoft.com/office/drawing/2014/main" id="{1C55063D-81BB-8C70-2308-526D68309AC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54" name="Grafik 553">
            <a:extLst>
              <a:ext uri="{FF2B5EF4-FFF2-40B4-BE49-F238E27FC236}">
                <a16:creationId xmlns:a16="http://schemas.microsoft.com/office/drawing/2014/main" id="{75D4C5AA-2299-0E3E-36F5-D0576409E70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56" name="Grafik 555">
            <a:extLst>
              <a:ext uri="{FF2B5EF4-FFF2-40B4-BE49-F238E27FC236}">
                <a16:creationId xmlns:a16="http://schemas.microsoft.com/office/drawing/2014/main" id="{F8454552-A1E0-98D8-44CC-50A2D19F2F6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58" name="Grafik 557">
            <a:extLst>
              <a:ext uri="{FF2B5EF4-FFF2-40B4-BE49-F238E27FC236}">
                <a16:creationId xmlns:a16="http://schemas.microsoft.com/office/drawing/2014/main" id="{3D35C2D0-0481-2F28-9885-67074E08D2E9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60" name="Grafik 559">
            <a:extLst>
              <a:ext uri="{FF2B5EF4-FFF2-40B4-BE49-F238E27FC236}">
                <a16:creationId xmlns:a16="http://schemas.microsoft.com/office/drawing/2014/main" id="{EA92FFA3-C567-2B2E-75D4-B7934561B0AD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62" name="Grafik 561">
            <a:extLst>
              <a:ext uri="{FF2B5EF4-FFF2-40B4-BE49-F238E27FC236}">
                <a16:creationId xmlns:a16="http://schemas.microsoft.com/office/drawing/2014/main" id="{BED7EFB1-6412-7DE6-8183-446D370D1F40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64" name="Grafik 563">
            <a:extLst>
              <a:ext uri="{FF2B5EF4-FFF2-40B4-BE49-F238E27FC236}">
                <a16:creationId xmlns:a16="http://schemas.microsoft.com/office/drawing/2014/main" id="{4D7F3918-D177-9884-0E9E-B209859398D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66" name="Grafik 565">
            <a:extLst>
              <a:ext uri="{FF2B5EF4-FFF2-40B4-BE49-F238E27FC236}">
                <a16:creationId xmlns:a16="http://schemas.microsoft.com/office/drawing/2014/main" id="{C7352E6F-F367-A2DF-F6DE-AC670F556EDA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68" name="Grafik 567">
            <a:extLst>
              <a:ext uri="{FF2B5EF4-FFF2-40B4-BE49-F238E27FC236}">
                <a16:creationId xmlns:a16="http://schemas.microsoft.com/office/drawing/2014/main" id="{4B499C7B-E236-257C-EE5C-C38471F52C12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70" name="Grafik 569">
            <a:extLst>
              <a:ext uri="{FF2B5EF4-FFF2-40B4-BE49-F238E27FC236}">
                <a16:creationId xmlns:a16="http://schemas.microsoft.com/office/drawing/2014/main" id="{0D06D712-8665-D917-987F-1B08C9F0512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72" name="Grafik 571">
            <a:extLst>
              <a:ext uri="{FF2B5EF4-FFF2-40B4-BE49-F238E27FC236}">
                <a16:creationId xmlns:a16="http://schemas.microsoft.com/office/drawing/2014/main" id="{CE2538DA-BAF3-7E7E-B181-39FA79CD57A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74" name="Grafik 573">
            <a:extLst>
              <a:ext uri="{FF2B5EF4-FFF2-40B4-BE49-F238E27FC236}">
                <a16:creationId xmlns:a16="http://schemas.microsoft.com/office/drawing/2014/main" id="{C9220530-16CB-6401-749B-9F5C0530715B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76" name="Grafik 575">
            <a:extLst>
              <a:ext uri="{FF2B5EF4-FFF2-40B4-BE49-F238E27FC236}">
                <a16:creationId xmlns:a16="http://schemas.microsoft.com/office/drawing/2014/main" id="{82C0A6A5-228B-6071-5A15-4036D3574076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78" name="Grafik 577">
            <a:extLst>
              <a:ext uri="{FF2B5EF4-FFF2-40B4-BE49-F238E27FC236}">
                <a16:creationId xmlns:a16="http://schemas.microsoft.com/office/drawing/2014/main" id="{E8DF971E-6607-052E-D805-08608A1E62CF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80" name="Grafik 579">
            <a:extLst>
              <a:ext uri="{FF2B5EF4-FFF2-40B4-BE49-F238E27FC236}">
                <a16:creationId xmlns:a16="http://schemas.microsoft.com/office/drawing/2014/main" id="{6F85E965-A1CD-F735-B342-5219F29031C3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82" name="Grafik 581">
            <a:extLst>
              <a:ext uri="{FF2B5EF4-FFF2-40B4-BE49-F238E27FC236}">
                <a16:creationId xmlns:a16="http://schemas.microsoft.com/office/drawing/2014/main" id="{EC7BC5AF-E27F-942B-27C3-6BFD4BED984E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84" name="Grafik 583">
            <a:extLst>
              <a:ext uri="{FF2B5EF4-FFF2-40B4-BE49-F238E27FC236}">
                <a16:creationId xmlns:a16="http://schemas.microsoft.com/office/drawing/2014/main" id="{AF6B0472-DFFB-90A9-44F8-1234638D6052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86" name="Grafik 585">
            <a:extLst>
              <a:ext uri="{FF2B5EF4-FFF2-40B4-BE49-F238E27FC236}">
                <a16:creationId xmlns:a16="http://schemas.microsoft.com/office/drawing/2014/main" id="{1B90745D-D7C9-C994-B61B-504A3B0C3C9A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88" name="Grafik 587">
            <a:extLst>
              <a:ext uri="{FF2B5EF4-FFF2-40B4-BE49-F238E27FC236}">
                <a16:creationId xmlns:a16="http://schemas.microsoft.com/office/drawing/2014/main" id="{BC61A46E-6559-C5AF-79EE-1D894D45C5E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90" name="Grafik 589">
            <a:extLst>
              <a:ext uri="{FF2B5EF4-FFF2-40B4-BE49-F238E27FC236}">
                <a16:creationId xmlns:a16="http://schemas.microsoft.com/office/drawing/2014/main" id="{32450826-7F2D-3844-2822-B3CE6673097B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92" name="Grafik 591">
            <a:extLst>
              <a:ext uri="{FF2B5EF4-FFF2-40B4-BE49-F238E27FC236}">
                <a16:creationId xmlns:a16="http://schemas.microsoft.com/office/drawing/2014/main" id="{F49959B7-57FC-5BD2-399E-0E8168AB38FE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94" name="Grafik 593">
            <a:extLst>
              <a:ext uri="{FF2B5EF4-FFF2-40B4-BE49-F238E27FC236}">
                <a16:creationId xmlns:a16="http://schemas.microsoft.com/office/drawing/2014/main" id="{8676AE61-2211-F605-F0F0-B56681FCDE82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96" name="Grafik 595">
            <a:extLst>
              <a:ext uri="{FF2B5EF4-FFF2-40B4-BE49-F238E27FC236}">
                <a16:creationId xmlns:a16="http://schemas.microsoft.com/office/drawing/2014/main" id="{6A88638A-D3A8-C1FC-29E9-B6C047AB7A9B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98" name="Grafik 597">
            <a:extLst>
              <a:ext uri="{FF2B5EF4-FFF2-40B4-BE49-F238E27FC236}">
                <a16:creationId xmlns:a16="http://schemas.microsoft.com/office/drawing/2014/main" id="{B0E98E87-E6F8-D00C-C5A3-4176FE50A3D1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00" name="Grafik 599">
            <a:extLst>
              <a:ext uri="{FF2B5EF4-FFF2-40B4-BE49-F238E27FC236}">
                <a16:creationId xmlns:a16="http://schemas.microsoft.com/office/drawing/2014/main" id="{71B8837D-BAE6-F155-36A5-23608F65C04A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02" name="Grafik 601">
            <a:extLst>
              <a:ext uri="{FF2B5EF4-FFF2-40B4-BE49-F238E27FC236}">
                <a16:creationId xmlns:a16="http://schemas.microsoft.com/office/drawing/2014/main" id="{A7A242E9-235F-2D18-B37D-A26FF2123888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04" name="Grafik 603">
            <a:extLst>
              <a:ext uri="{FF2B5EF4-FFF2-40B4-BE49-F238E27FC236}">
                <a16:creationId xmlns:a16="http://schemas.microsoft.com/office/drawing/2014/main" id="{2D2028DB-C511-3014-E853-8AE4FB7D58F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06" name="Grafik 605">
            <a:extLst>
              <a:ext uri="{FF2B5EF4-FFF2-40B4-BE49-F238E27FC236}">
                <a16:creationId xmlns:a16="http://schemas.microsoft.com/office/drawing/2014/main" id="{C8393561-BDA1-A639-853F-510F603B05E4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08" name="Grafik 607">
            <a:extLst>
              <a:ext uri="{FF2B5EF4-FFF2-40B4-BE49-F238E27FC236}">
                <a16:creationId xmlns:a16="http://schemas.microsoft.com/office/drawing/2014/main" id="{64319C56-DC07-5917-0D8B-CCFD1A9AECAA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10" name="Grafik 609">
            <a:extLst>
              <a:ext uri="{FF2B5EF4-FFF2-40B4-BE49-F238E27FC236}">
                <a16:creationId xmlns:a16="http://schemas.microsoft.com/office/drawing/2014/main" id="{4353BAAA-FA35-B95A-8D6A-9B31A18D8A92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12" name="Grafik 611">
            <a:extLst>
              <a:ext uri="{FF2B5EF4-FFF2-40B4-BE49-F238E27FC236}">
                <a16:creationId xmlns:a16="http://schemas.microsoft.com/office/drawing/2014/main" id="{D09F50B3-B54F-3F15-41C5-2AD27DA56CA5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14" name="Grafik 613">
            <a:extLst>
              <a:ext uri="{FF2B5EF4-FFF2-40B4-BE49-F238E27FC236}">
                <a16:creationId xmlns:a16="http://schemas.microsoft.com/office/drawing/2014/main" id="{C4A61C32-93BA-7D33-4592-2576D3403C5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16" name="Grafik 615">
            <a:extLst>
              <a:ext uri="{FF2B5EF4-FFF2-40B4-BE49-F238E27FC236}">
                <a16:creationId xmlns:a16="http://schemas.microsoft.com/office/drawing/2014/main" id="{6A67BDD4-D2BA-6957-84D3-26310D417979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18" name="Grafik 617">
            <a:extLst>
              <a:ext uri="{FF2B5EF4-FFF2-40B4-BE49-F238E27FC236}">
                <a16:creationId xmlns:a16="http://schemas.microsoft.com/office/drawing/2014/main" id="{BE6CB601-7477-0A56-1120-6E96BEED9EFF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20" name="Grafik 619">
            <a:extLst>
              <a:ext uri="{FF2B5EF4-FFF2-40B4-BE49-F238E27FC236}">
                <a16:creationId xmlns:a16="http://schemas.microsoft.com/office/drawing/2014/main" id="{3FF38475-420C-7AEA-912D-0A48CB0C65F0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22" name="Grafik 621">
            <a:extLst>
              <a:ext uri="{FF2B5EF4-FFF2-40B4-BE49-F238E27FC236}">
                <a16:creationId xmlns:a16="http://schemas.microsoft.com/office/drawing/2014/main" id="{AF8C845B-BAA2-CDBD-6D85-7B9EEEED6348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24" name="Grafik 623">
            <a:extLst>
              <a:ext uri="{FF2B5EF4-FFF2-40B4-BE49-F238E27FC236}">
                <a16:creationId xmlns:a16="http://schemas.microsoft.com/office/drawing/2014/main" id="{5EB1387E-00DC-300C-6782-9D7F55E4AA90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26" name="Grafik 625">
            <a:extLst>
              <a:ext uri="{FF2B5EF4-FFF2-40B4-BE49-F238E27FC236}">
                <a16:creationId xmlns:a16="http://schemas.microsoft.com/office/drawing/2014/main" id="{DC86A875-1422-DA87-78BC-40A643495567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28" name="Grafik 627">
            <a:extLst>
              <a:ext uri="{FF2B5EF4-FFF2-40B4-BE49-F238E27FC236}">
                <a16:creationId xmlns:a16="http://schemas.microsoft.com/office/drawing/2014/main" id="{DFC9FEAD-F2C1-F041-88D5-C1E73EA3504E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30" name="Grafik 629">
            <a:extLst>
              <a:ext uri="{FF2B5EF4-FFF2-40B4-BE49-F238E27FC236}">
                <a16:creationId xmlns:a16="http://schemas.microsoft.com/office/drawing/2014/main" id="{071B90E3-15B0-F18C-0528-D8705F914677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32" name="Grafik 631">
            <a:extLst>
              <a:ext uri="{FF2B5EF4-FFF2-40B4-BE49-F238E27FC236}">
                <a16:creationId xmlns:a16="http://schemas.microsoft.com/office/drawing/2014/main" id="{BEB08A29-109F-FC49-FF26-AF217362D003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34" name="Grafik 633">
            <a:extLst>
              <a:ext uri="{FF2B5EF4-FFF2-40B4-BE49-F238E27FC236}">
                <a16:creationId xmlns:a16="http://schemas.microsoft.com/office/drawing/2014/main" id="{73F2B074-EED2-CAD9-2414-C82777647127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36" name="Grafik 635">
            <a:extLst>
              <a:ext uri="{FF2B5EF4-FFF2-40B4-BE49-F238E27FC236}">
                <a16:creationId xmlns:a16="http://schemas.microsoft.com/office/drawing/2014/main" id="{B5F4BF6A-E885-BF84-63EE-D2B8186AF61E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38" name="Grafik 637">
            <a:extLst>
              <a:ext uri="{FF2B5EF4-FFF2-40B4-BE49-F238E27FC236}">
                <a16:creationId xmlns:a16="http://schemas.microsoft.com/office/drawing/2014/main" id="{5BFC6D32-3704-63BF-005B-AB6250B4A30E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40" name="Grafik 639">
            <a:extLst>
              <a:ext uri="{FF2B5EF4-FFF2-40B4-BE49-F238E27FC236}">
                <a16:creationId xmlns:a16="http://schemas.microsoft.com/office/drawing/2014/main" id="{C970D544-2DA7-C1C1-2957-3FCF1A6CE543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42" name="Grafik 641">
            <a:extLst>
              <a:ext uri="{FF2B5EF4-FFF2-40B4-BE49-F238E27FC236}">
                <a16:creationId xmlns:a16="http://schemas.microsoft.com/office/drawing/2014/main" id="{D061E3C0-4DFD-901D-99CB-DFF683288016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44" name="Grafik 643">
            <a:extLst>
              <a:ext uri="{FF2B5EF4-FFF2-40B4-BE49-F238E27FC236}">
                <a16:creationId xmlns:a16="http://schemas.microsoft.com/office/drawing/2014/main" id="{A659CF0E-5ABC-4B62-B0AF-4DF75C807938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46" name="Grafik 645">
            <a:extLst>
              <a:ext uri="{FF2B5EF4-FFF2-40B4-BE49-F238E27FC236}">
                <a16:creationId xmlns:a16="http://schemas.microsoft.com/office/drawing/2014/main" id="{9D0237BA-E60D-CFF3-B202-6F26803CD60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48" name="Grafik 647">
            <a:extLst>
              <a:ext uri="{FF2B5EF4-FFF2-40B4-BE49-F238E27FC236}">
                <a16:creationId xmlns:a16="http://schemas.microsoft.com/office/drawing/2014/main" id="{FE17A4DA-4865-88D2-CA2E-3DAF9AFB6009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50" name="Grafik 649">
            <a:extLst>
              <a:ext uri="{FF2B5EF4-FFF2-40B4-BE49-F238E27FC236}">
                <a16:creationId xmlns:a16="http://schemas.microsoft.com/office/drawing/2014/main" id="{FF0A8BEC-5B28-82AC-16D1-57807AAA1031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52" name="Grafik 651">
            <a:extLst>
              <a:ext uri="{FF2B5EF4-FFF2-40B4-BE49-F238E27FC236}">
                <a16:creationId xmlns:a16="http://schemas.microsoft.com/office/drawing/2014/main" id="{A20501BB-E61E-DE06-4728-2B789FC97C4C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54" name="Grafik 653">
            <a:extLst>
              <a:ext uri="{FF2B5EF4-FFF2-40B4-BE49-F238E27FC236}">
                <a16:creationId xmlns:a16="http://schemas.microsoft.com/office/drawing/2014/main" id="{F0779C76-65F5-947E-ACEA-8F3E5D3F7C4E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56" name="Grafik 655">
            <a:extLst>
              <a:ext uri="{FF2B5EF4-FFF2-40B4-BE49-F238E27FC236}">
                <a16:creationId xmlns:a16="http://schemas.microsoft.com/office/drawing/2014/main" id="{348450C9-3713-E399-14D9-E3715DB5BA19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58" name="Grafik 657">
            <a:extLst>
              <a:ext uri="{FF2B5EF4-FFF2-40B4-BE49-F238E27FC236}">
                <a16:creationId xmlns:a16="http://schemas.microsoft.com/office/drawing/2014/main" id="{08B53132-BDDB-789A-A015-79A8FE8F5543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60" name="Grafik 659">
            <a:extLst>
              <a:ext uri="{FF2B5EF4-FFF2-40B4-BE49-F238E27FC236}">
                <a16:creationId xmlns:a16="http://schemas.microsoft.com/office/drawing/2014/main" id="{EBAA72A4-07ED-9CE9-1058-7B35589729C3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62" name="Grafik 661">
            <a:extLst>
              <a:ext uri="{FF2B5EF4-FFF2-40B4-BE49-F238E27FC236}">
                <a16:creationId xmlns:a16="http://schemas.microsoft.com/office/drawing/2014/main" id="{C95F8EBA-1C5D-02FE-FB80-93D567213C1A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64" name="Grafik 663">
            <a:extLst>
              <a:ext uri="{FF2B5EF4-FFF2-40B4-BE49-F238E27FC236}">
                <a16:creationId xmlns:a16="http://schemas.microsoft.com/office/drawing/2014/main" id="{986741F6-0E0B-298C-6D34-7893C80A36BF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66" name="Grafik 665">
            <a:extLst>
              <a:ext uri="{FF2B5EF4-FFF2-40B4-BE49-F238E27FC236}">
                <a16:creationId xmlns:a16="http://schemas.microsoft.com/office/drawing/2014/main" id="{6DB3F91B-7946-26BE-6FC2-3B7E176319D7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6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8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4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60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8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2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4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8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2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6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2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40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60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80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2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4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60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8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0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840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60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8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20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40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60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80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20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40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0600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800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1000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120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140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1600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800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220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2400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2600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28000"/>
                            </p:stCondLst>
                            <p:childTnLst>
                              <p:par>
                                <p:cTn id="20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3000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32000"/>
                            </p:stCondLst>
                            <p:childTnLst>
                              <p:par>
                                <p:cTn id="20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34000"/>
                            </p:stCondLst>
                            <p:childTnLst>
                              <p:par>
                                <p:cTn id="20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36000"/>
                            </p:stCondLst>
                            <p:childTnLst>
                              <p:par>
                                <p:cTn id="21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3800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40000"/>
                            </p:stCondLst>
                            <p:childTnLst>
                              <p:par>
                                <p:cTn id="2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42000"/>
                            </p:stCondLst>
                            <p:childTnLst>
                              <p:par>
                                <p:cTn id="22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44000"/>
                            </p:stCondLst>
                            <p:childTnLst>
                              <p:par>
                                <p:cTn id="22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46000"/>
                            </p:stCondLst>
                            <p:childTnLst>
                              <p:par>
                                <p:cTn id="22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480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000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5200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5400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5600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58000"/>
                            </p:stCondLst>
                            <p:childTnLst>
                              <p:par>
                                <p:cTn id="24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60000"/>
                            </p:stCondLst>
                            <p:childTnLst>
                              <p:par>
                                <p:cTn id="24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62000"/>
                            </p:stCondLst>
                            <p:childTnLst>
                              <p:par>
                                <p:cTn id="25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64000"/>
                            </p:stCondLst>
                            <p:childTnLst>
                              <p:par>
                                <p:cTn id="25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6600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68000"/>
                            </p:stCondLst>
                            <p:childTnLst>
                              <p:par>
                                <p:cTn id="26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70000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72000"/>
                            </p:stCondLst>
                            <p:childTnLst>
                              <p:par>
                                <p:cTn id="26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74000"/>
                            </p:stCondLst>
                            <p:childTnLst>
                              <p:par>
                                <p:cTn id="269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7600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78000"/>
                            </p:stCondLst>
                            <p:childTnLst>
                              <p:par>
                                <p:cTn id="27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8000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8200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84000"/>
                            </p:stCondLst>
                            <p:childTnLst>
                              <p:par>
                                <p:cTn id="28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86000"/>
                            </p:stCondLst>
                            <p:childTnLst>
                              <p:par>
                                <p:cTn id="28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092B0A-B714-41E2-1FCF-334F4EEA1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5A70D1-F9DF-825D-B9B9-BBB960F46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D30BA9D-44F3-FC82-D595-654214E58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E247B4C-56FE-3D6A-2E74-EC7F0801F0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D49439A-61CC-ECC0-7EC6-DD09DBBDD6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33D7D6B3-0186-6342-141E-B2A518A187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5112155-B12E-F6F2-A5A0-DB009C8C4D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DFB5CEA-3633-D17B-4EA4-00ACAF98B3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6AB82121-24B0-3B08-D607-701E4D59A6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22308C32-E2F8-32A8-E0D8-71A9731CE3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B4EA9C9B-3EB7-059A-E3F2-9143DC9D18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1F46DDA-54E6-A9E5-F02C-FCCA7EA6CE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8A62C3D9-035A-B9C0-641A-872B593871F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30C9090A-7FEA-1E5E-6F62-158074592F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19CB89E3-9E03-B5E9-AD0B-03133FF0E7A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88A116AA-B4A1-325C-3875-B4BB05DD54B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4D5C4D65-CFAE-9CEC-A185-9B428967FF6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72" name="Grafik 71">
            <a:extLst>
              <a:ext uri="{FF2B5EF4-FFF2-40B4-BE49-F238E27FC236}">
                <a16:creationId xmlns:a16="http://schemas.microsoft.com/office/drawing/2014/main" id="{0DA2F7C6-FA4C-E2DE-17CF-CCEF70E5F74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A2EB6F1B-60BB-A09B-B367-4D05B7FB5D0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80" name="Grafik 79">
            <a:extLst>
              <a:ext uri="{FF2B5EF4-FFF2-40B4-BE49-F238E27FC236}">
                <a16:creationId xmlns:a16="http://schemas.microsoft.com/office/drawing/2014/main" id="{AD514438-DB20-F0FD-73E5-1D31127920A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CD80EA9E-C7DB-1AFF-D5CC-F27822A965B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2F682EEB-3740-7E5E-4B15-F2C0A4FBF32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92" name="Grafik 91">
            <a:extLst>
              <a:ext uri="{FF2B5EF4-FFF2-40B4-BE49-F238E27FC236}">
                <a16:creationId xmlns:a16="http://schemas.microsoft.com/office/drawing/2014/main" id="{EB8DB43C-AEB2-97DF-C9F5-9A0B6FFF9DB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A8A8BB96-BCA7-FADD-018C-AFE1F3BCF18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EE84576B-25E5-D99C-65AB-D3E9702D69C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A0BF6565-B9EB-6581-540A-FF00010D8F8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922459E9-FCD9-9B91-EFA8-01C7F0C8783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12" name="Grafik 111">
            <a:extLst>
              <a:ext uri="{FF2B5EF4-FFF2-40B4-BE49-F238E27FC236}">
                <a16:creationId xmlns:a16="http://schemas.microsoft.com/office/drawing/2014/main" id="{D7809298-892E-3EB4-3BE3-D4237A96120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16" name="Grafik 115">
            <a:extLst>
              <a:ext uri="{FF2B5EF4-FFF2-40B4-BE49-F238E27FC236}">
                <a16:creationId xmlns:a16="http://schemas.microsoft.com/office/drawing/2014/main" id="{BBF0F898-1DD2-F34E-22BF-885BD593AE6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20" name="Grafik 119">
            <a:extLst>
              <a:ext uri="{FF2B5EF4-FFF2-40B4-BE49-F238E27FC236}">
                <a16:creationId xmlns:a16="http://schemas.microsoft.com/office/drawing/2014/main" id="{6C69F1D2-D781-C3A8-66E7-9292CB1CE5D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4FB09652-C628-8674-78F3-7D38C332CF0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28" name="Grafik 127">
            <a:extLst>
              <a:ext uri="{FF2B5EF4-FFF2-40B4-BE49-F238E27FC236}">
                <a16:creationId xmlns:a16="http://schemas.microsoft.com/office/drawing/2014/main" id="{1B5FFA95-FB11-C660-9758-2A1F3DC20DD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32" name="Grafik 131">
            <a:extLst>
              <a:ext uri="{FF2B5EF4-FFF2-40B4-BE49-F238E27FC236}">
                <a16:creationId xmlns:a16="http://schemas.microsoft.com/office/drawing/2014/main" id="{411CDB74-9972-3F77-88E4-923AC6C6FBD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36" name="Grafik 135">
            <a:extLst>
              <a:ext uri="{FF2B5EF4-FFF2-40B4-BE49-F238E27FC236}">
                <a16:creationId xmlns:a16="http://schemas.microsoft.com/office/drawing/2014/main" id="{4783C7E9-DDA6-CECE-F3B3-54555D1337A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F4FB5C1F-AF63-B4F7-132D-E6FBDD32578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44" name="Grafik 143">
            <a:extLst>
              <a:ext uri="{FF2B5EF4-FFF2-40B4-BE49-F238E27FC236}">
                <a16:creationId xmlns:a16="http://schemas.microsoft.com/office/drawing/2014/main" id="{9F7F059A-F422-3DE5-127B-CAB98F80E2E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48" name="Grafik 147">
            <a:extLst>
              <a:ext uri="{FF2B5EF4-FFF2-40B4-BE49-F238E27FC236}">
                <a16:creationId xmlns:a16="http://schemas.microsoft.com/office/drawing/2014/main" id="{1989A7C4-67B8-41AC-563B-3F0C142F1FA0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52" name="Grafik 151">
            <a:extLst>
              <a:ext uri="{FF2B5EF4-FFF2-40B4-BE49-F238E27FC236}">
                <a16:creationId xmlns:a16="http://schemas.microsoft.com/office/drawing/2014/main" id="{5230DB52-4F96-5A03-0CC3-6988E19DD52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56" name="Grafik 155">
            <a:extLst>
              <a:ext uri="{FF2B5EF4-FFF2-40B4-BE49-F238E27FC236}">
                <a16:creationId xmlns:a16="http://schemas.microsoft.com/office/drawing/2014/main" id="{51AB0735-3DE1-E06C-24BC-8E34918EB09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60" name="Grafik 159">
            <a:extLst>
              <a:ext uri="{FF2B5EF4-FFF2-40B4-BE49-F238E27FC236}">
                <a16:creationId xmlns:a16="http://schemas.microsoft.com/office/drawing/2014/main" id="{02659154-F3D2-A609-7F7A-21AC719CBFB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64" name="Grafik 163">
            <a:extLst>
              <a:ext uri="{FF2B5EF4-FFF2-40B4-BE49-F238E27FC236}">
                <a16:creationId xmlns:a16="http://schemas.microsoft.com/office/drawing/2014/main" id="{0CB1C86E-2BFA-EA5F-0D92-67D7756A5747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68" name="Grafik 167">
            <a:extLst>
              <a:ext uri="{FF2B5EF4-FFF2-40B4-BE49-F238E27FC236}">
                <a16:creationId xmlns:a16="http://schemas.microsoft.com/office/drawing/2014/main" id="{CF9EC70F-921C-CD3B-F218-C3B6C1B650A9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72" name="Grafik 171">
            <a:extLst>
              <a:ext uri="{FF2B5EF4-FFF2-40B4-BE49-F238E27FC236}">
                <a16:creationId xmlns:a16="http://schemas.microsoft.com/office/drawing/2014/main" id="{681EE311-45E9-F111-7314-2FBAFB4B8C2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76" name="Grafik 175">
            <a:extLst>
              <a:ext uri="{FF2B5EF4-FFF2-40B4-BE49-F238E27FC236}">
                <a16:creationId xmlns:a16="http://schemas.microsoft.com/office/drawing/2014/main" id="{F1DCF81A-2DF1-2033-CEC9-582A1399946F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80" name="Grafik 179">
            <a:extLst>
              <a:ext uri="{FF2B5EF4-FFF2-40B4-BE49-F238E27FC236}">
                <a16:creationId xmlns:a16="http://schemas.microsoft.com/office/drawing/2014/main" id="{6D7E5220-F0E2-086D-346E-AC261D332F2D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84" name="Grafik 183">
            <a:extLst>
              <a:ext uri="{FF2B5EF4-FFF2-40B4-BE49-F238E27FC236}">
                <a16:creationId xmlns:a16="http://schemas.microsoft.com/office/drawing/2014/main" id="{FA9E6923-ED21-09B3-A7BE-17D3DE43893F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88" name="Grafik 187">
            <a:extLst>
              <a:ext uri="{FF2B5EF4-FFF2-40B4-BE49-F238E27FC236}">
                <a16:creationId xmlns:a16="http://schemas.microsoft.com/office/drawing/2014/main" id="{76C7FCD5-C0B9-8EEA-3BE8-A54A8B0C089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92" name="Grafik 191">
            <a:extLst>
              <a:ext uri="{FF2B5EF4-FFF2-40B4-BE49-F238E27FC236}">
                <a16:creationId xmlns:a16="http://schemas.microsoft.com/office/drawing/2014/main" id="{381EC657-D059-1DC0-271F-5E2485E18E0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94" name="Grafik 193">
            <a:extLst>
              <a:ext uri="{FF2B5EF4-FFF2-40B4-BE49-F238E27FC236}">
                <a16:creationId xmlns:a16="http://schemas.microsoft.com/office/drawing/2014/main" id="{85ED1E1C-3EF2-AA32-3455-AD5EAC85EC3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96" name="Grafik 195">
            <a:extLst>
              <a:ext uri="{FF2B5EF4-FFF2-40B4-BE49-F238E27FC236}">
                <a16:creationId xmlns:a16="http://schemas.microsoft.com/office/drawing/2014/main" id="{2BD82632-AEF4-F6B6-0298-EFD5E61D44B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198" name="Grafik 197">
            <a:extLst>
              <a:ext uri="{FF2B5EF4-FFF2-40B4-BE49-F238E27FC236}">
                <a16:creationId xmlns:a16="http://schemas.microsoft.com/office/drawing/2014/main" id="{CF156CF5-D618-0541-D7AE-E505AFFCB9D2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00" name="Grafik 199">
            <a:extLst>
              <a:ext uri="{FF2B5EF4-FFF2-40B4-BE49-F238E27FC236}">
                <a16:creationId xmlns:a16="http://schemas.microsoft.com/office/drawing/2014/main" id="{4253BD0F-7445-BC98-F12A-9235F303C40C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02" name="Grafik 201">
            <a:extLst>
              <a:ext uri="{FF2B5EF4-FFF2-40B4-BE49-F238E27FC236}">
                <a16:creationId xmlns:a16="http://schemas.microsoft.com/office/drawing/2014/main" id="{65D658D3-0337-D3E3-96EC-6E9B95071096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04" name="Grafik 203">
            <a:extLst>
              <a:ext uri="{FF2B5EF4-FFF2-40B4-BE49-F238E27FC236}">
                <a16:creationId xmlns:a16="http://schemas.microsoft.com/office/drawing/2014/main" id="{CAFFAC02-FCB9-6361-D331-782067DBDA08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06" name="Grafik 205">
            <a:extLst>
              <a:ext uri="{FF2B5EF4-FFF2-40B4-BE49-F238E27FC236}">
                <a16:creationId xmlns:a16="http://schemas.microsoft.com/office/drawing/2014/main" id="{033C8436-7A16-2716-9AD5-CA098C30CE55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08" name="Grafik 207">
            <a:extLst>
              <a:ext uri="{FF2B5EF4-FFF2-40B4-BE49-F238E27FC236}">
                <a16:creationId xmlns:a16="http://schemas.microsoft.com/office/drawing/2014/main" id="{526BF3F5-9608-6F69-1762-348E9357256B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10" name="Grafik 209">
            <a:extLst>
              <a:ext uri="{FF2B5EF4-FFF2-40B4-BE49-F238E27FC236}">
                <a16:creationId xmlns:a16="http://schemas.microsoft.com/office/drawing/2014/main" id="{1383E7FC-D334-D77B-D167-8A1BEC7A7E0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12" name="Grafik 211">
            <a:extLst>
              <a:ext uri="{FF2B5EF4-FFF2-40B4-BE49-F238E27FC236}">
                <a16:creationId xmlns:a16="http://schemas.microsoft.com/office/drawing/2014/main" id="{887A4D34-7E2B-AA7D-A71B-DACA9B6D4161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14" name="Grafik 213">
            <a:extLst>
              <a:ext uri="{FF2B5EF4-FFF2-40B4-BE49-F238E27FC236}">
                <a16:creationId xmlns:a16="http://schemas.microsoft.com/office/drawing/2014/main" id="{3568157F-8C26-0859-6083-70CD1DE03755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16" name="Grafik 215">
            <a:extLst>
              <a:ext uri="{FF2B5EF4-FFF2-40B4-BE49-F238E27FC236}">
                <a16:creationId xmlns:a16="http://schemas.microsoft.com/office/drawing/2014/main" id="{52413F52-68D0-236C-54FA-6F7DAD557FD3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18" name="Grafik 217">
            <a:extLst>
              <a:ext uri="{FF2B5EF4-FFF2-40B4-BE49-F238E27FC236}">
                <a16:creationId xmlns:a16="http://schemas.microsoft.com/office/drawing/2014/main" id="{9A584EBD-568D-C38D-53AE-709CBAEF2D25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20" name="Grafik 219">
            <a:extLst>
              <a:ext uri="{FF2B5EF4-FFF2-40B4-BE49-F238E27FC236}">
                <a16:creationId xmlns:a16="http://schemas.microsoft.com/office/drawing/2014/main" id="{11F08F77-77A3-2624-537A-0372871CCA5B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22" name="Grafik 221">
            <a:extLst>
              <a:ext uri="{FF2B5EF4-FFF2-40B4-BE49-F238E27FC236}">
                <a16:creationId xmlns:a16="http://schemas.microsoft.com/office/drawing/2014/main" id="{928A3E85-5DC1-434A-70A8-D9E620547221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24" name="Grafik 223">
            <a:extLst>
              <a:ext uri="{FF2B5EF4-FFF2-40B4-BE49-F238E27FC236}">
                <a16:creationId xmlns:a16="http://schemas.microsoft.com/office/drawing/2014/main" id="{9E5D55AC-D57F-E3B3-A59B-6DFC97080B70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26" name="Grafik 225">
            <a:extLst>
              <a:ext uri="{FF2B5EF4-FFF2-40B4-BE49-F238E27FC236}">
                <a16:creationId xmlns:a16="http://schemas.microsoft.com/office/drawing/2014/main" id="{7AA1DD77-9F44-9AA0-E207-8645D0FF9DC5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28" name="Grafik 227">
            <a:extLst>
              <a:ext uri="{FF2B5EF4-FFF2-40B4-BE49-F238E27FC236}">
                <a16:creationId xmlns:a16="http://schemas.microsoft.com/office/drawing/2014/main" id="{2F4A4C01-7832-118A-D8F6-00FAF134DEB8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30" name="Grafik 229">
            <a:extLst>
              <a:ext uri="{FF2B5EF4-FFF2-40B4-BE49-F238E27FC236}">
                <a16:creationId xmlns:a16="http://schemas.microsoft.com/office/drawing/2014/main" id="{6DFBA108-0680-99F4-3E95-C1F840B67BA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32" name="Grafik 231">
            <a:extLst>
              <a:ext uri="{FF2B5EF4-FFF2-40B4-BE49-F238E27FC236}">
                <a16:creationId xmlns:a16="http://schemas.microsoft.com/office/drawing/2014/main" id="{E690DDA2-202F-DE48-BF1B-DFAB99BD9029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34" name="Grafik 233">
            <a:extLst>
              <a:ext uri="{FF2B5EF4-FFF2-40B4-BE49-F238E27FC236}">
                <a16:creationId xmlns:a16="http://schemas.microsoft.com/office/drawing/2014/main" id="{A0E3E40B-A2B6-9A7E-7DD3-6888F6698E8A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36" name="Grafik 235">
            <a:extLst>
              <a:ext uri="{FF2B5EF4-FFF2-40B4-BE49-F238E27FC236}">
                <a16:creationId xmlns:a16="http://schemas.microsoft.com/office/drawing/2014/main" id="{E73FF013-EFE0-F95B-AD19-5380BC1E2C8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38" name="Grafik 237">
            <a:extLst>
              <a:ext uri="{FF2B5EF4-FFF2-40B4-BE49-F238E27FC236}">
                <a16:creationId xmlns:a16="http://schemas.microsoft.com/office/drawing/2014/main" id="{306744EA-A6B2-E7F1-F380-2345C9707BFC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40" name="Grafik 239">
            <a:extLst>
              <a:ext uri="{FF2B5EF4-FFF2-40B4-BE49-F238E27FC236}">
                <a16:creationId xmlns:a16="http://schemas.microsoft.com/office/drawing/2014/main" id="{0EE406B9-E206-EB80-FDC1-079FEDE34E2D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42" name="Grafik 241">
            <a:extLst>
              <a:ext uri="{FF2B5EF4-FFF2-40B4-BE49-F238E27FC236}">
                <a16:creationId xmlns:a16="http://schemas.microsoft.com/office/drawing/2014/main" id="{4C9E56FD-2F3E-FE85-01E1-1C7418FD0C9D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44" name="Grafik 243">
            <a:extLst>
              <a:ext uri="{FF2B5EF4-FFF2-40B4-BE49-F238E27FC236}">
                <a16:creationId xmlns:a16="http://schemas.microsoft.com/office/drawing/2014/main" id="{C55268F4-4306-96B7-8BDE-256B70A353B4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46" name="Grafik 245">
            <a:extLst>
              <a:ext uri="{FF2B5EF4-FFF2-40B4-BE49-F238E27FC236}">
                <a16:creationId xmlns:a16="http://schemas.microsoft.com/office/drawing/2014/main" id="{C3EFECD7-41A9-68AD-5E7F-4EF077ABCA8B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48" name="Grafik 247">
            <a:extLst>
              <a:ext uri="{FF2B5EF4-FFF2-40B4-BE49-F238E27FC236}">
                <a16:creationId xmlns:a16="http://schemas.microsoft.com/office/drawing/2014/main" id="{06FCD7B7-493F-7198-4D60-5AFBE2587E45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50" name="Grafik 249">
            <a:extLst>
              <a:ext uri="{FF2B5EF4-FFF2-40B4-BE49-F238E27FC236}">
                <a16:creationId xmlns:a16="http://schemas.microsoft.com/office/drawing/2014/main" id="{C5EBDD23-702C-AB36-8021-9702596C11E8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52" name="Grafik 251">
            <a:extLst>
              <a:ext uri="{FF2B5EF4-FFF2-40B4-BE49-F238E27FC236}">
                <a16:creationId xmlns:a16="http://schemas.microsoft.com/office/drawing/2014/main" id="{2A0B94F5-8F17-6A5F-F911-0E552B5E0CC9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54" name="Grafik 253">
            <a:extLst>
              <a:ext uri="{FF2B5EF4-FFF2-40B4-BE49-F238E27FC236}">
                <a16:creationId xmlns:a16="http://schemas.microsoft.com/office/drawing/2014/main" id="{AC1D53A1-3C3A-00CE-3473-7D2B7E44B949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56" name="Grafik 255">
            <a:extLst>
              <a:ext uri="{FF2B5EF4-FFF2-40B4-BE49-F238E27FC236}">
                <a16:creationId xmlns:a16="http://schemas.microsoft.com/office/drawing/2014/main" id="{FC42FBB5-36BD-71E3-92F1-99886C2A214D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58" name="Grafik 257">
            <a:extLst>
              <a:ext uri="{FF2B5EF4-FFF2-40B4-BE49-F238E27FC236}">
                <a16:creationId xmlns:a16="http://schemas.microsoft.com/office/drawing/2014/main" id="{6AC541F1-031C-1C39-C28A-6134951A42FB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60" name="Grafik 259">
            <a:extLst>
              <a:ext uri="{FF2B5EF4-FFF2-40B4-BE49-F238E27FC236}">
                <a16:creationId xmlns:a16="http://schemas.microsoft.com/office/drawing/2014/main" id="{F52C503D-E8B7-C109-2F42-29FA595FF923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62" name="Grafik 261">
            <a:extLst>
              <a:ext uri="{FF2B5EF4-FFF2-40B4-BE49-F238E27FC236}">
                <a16:creationId xmlns:a16="http://schemas.microsoft.com/office/drawing/2014/main" id="{D4397DDE-4BFD-CEE2-5602-136A12519CD4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64" name="Grafik 263">
            <a:extLst>
              <a:ext uri="{FF2B5EF4-FFF2-40B4-BE49-F238E27FC236}">
                <a16:creationId xmlns:a16="http://schemas.microsoft.com/office/drawing/2014/main" id="{9ABAEBCA-788D-AD3A-EEA6-80C0908D5EB9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66" name="Grafik 265">
            <a:extLst>
              <a:ext uri="{FF2B5EF4-FFF2-40B4-BE49-F238E27FC236}">
                <a16:creationId xmlns:a16="http://schemas.microsoft.com/office/drawing/2014/main" id="{E379005F-8C99-5E5E-1BDD-F8C3B72B8C9C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68" name="Grafik 267">
            <a:extLst>
              <a:ext uri="{FF2B5EF4-FFF2-40B4-BE49-F238E27FC236}">
                <a16:creationId xmlns:a16="http://schemas.microsoft.com/office/drawing/2014/main" id="{735B1A99-491C-E160-7DD9-9801247080C6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70" name="Grafik 269">
            <a:extLst>
              <a:ext uri="{FF2B5EF4-FFF2-40B4-BE49-F238E27FC236}">
                <a16:creationId xmlns:a16="http://schemas.microsoft.com/office/drawing/2014/main" id="{4A357155-8913-9A2B-6FD3-6357F50A089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72" name="Grafik 271">
            <a:extLst>
              <a:ext uri="{FF2B5EF4-FFF2-40B4-BE49-F238E27FC236}">
                <a16:creationId xmlns:a16="http://schemas.microsoft.com/office/drawing/2014/main" id="{2A8E8B70-0FF3-36EB-40A4-B0D409CEA8B7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74" name="Grafik 273">
            <a:extLst>
              <a:ext uri="{FF2B5EF4-FFF2-40B4-BE49-F238E27FC236}">
                <a16:creationId xmlns:a16="http://schemas.microsoft.com/office/drawing/2014/main" id="{4F1162B5-7934-87DE-047C-0464F7477248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76" name="Grafik 275">
            <a:extLst>
              <a:ext uri="{FF2B5EF4-FFF2-40B4-BE49-F238E27FC236}">
                <a16:creationId xmlns:a16="http://schemas.microsoft.com/office/drawing/2014/main" id="{AB8C8533-5801-FAE4-641F-2D672E3CA0D4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78" name="Grafik 277">
            <a:extLst>
              <a:ext uri="{FF2B5EF4-FFF2-40B4-BE49-F238E27FC236}">
                <a16:creationId xmlns:a16="http://schemas.microsoft.com/office/drawing/2014/main" id="{ED883C90-13D3-13E3-9972-AE8CF167461D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80" name="Grafik 279">
            <a:extLst>
              <a:ext uri="{FF2B5EF4-FFF2-40B4-BE49-F238E27FC236}">
                <a16:creationId xmlns:a16="http://schemas.microsoft.com/office/drawing/2014/main" id="{F16EE8F0-1728-2829-0AF2-6AC61516367B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82" name="Grafik 281">
            <a:extLst>
              <a:ext uri="{FF2B5EF4-FFF2-40B4-BE49-F238E27FC236}">
                <a16:creationId xmlns:a16="http://schemas.microsoft.com/office/drawing/2014/main" id="{617AD797-A06F-640A-E423-E7463A68180E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84" name="Grafik 283">
            <a:extLst>
              <a:ext uri="{FF2B5EF4-FFF2-40B4-BE49-F238E27FC236}">
                <a16:creationId xmlns:a16="http://schemas.microsoft.com/office/drawing/2014/main" id="{3B3A22F8-008E-1FFE-3E23-9F5A52132504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  <p:pic>
        <p:nvPicPr>
          <p:cNvPr id="286" name="Grafik 285">
            <a:extLst>
              <a:ext uri="{FF2B5EF4-FFF2-40B4-BE49-F238E27FC236}">
                <a16:creationId xmlns:a16="http://schemas.microsoft.com/office/drawing/2014/main" id="{1CEDA77E-A52F-427C-168B-509BEBA51624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2205017" y="0"/>
            <a:ext cx="7781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6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75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60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82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75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2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175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4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625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8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75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3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25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975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20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425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65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875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10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325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855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775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90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225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45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675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9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125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35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575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80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025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12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1475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170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925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150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2375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260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825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3050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3275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350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3725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950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4175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4000"/>
                            </p:stCondLst>
                            <p:childTnLst>
                              <p:par>
                                <p:cTn id="200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4625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48500"/>
                            </p:stCondLst>
                            <p:childTnLst>
                              <p:par>
                                <p:cTn id="206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0750"/>
                            </p:stCondLst>
                            <p:childTnLst>
                              <p:par>
                                <p:cTn id="20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53000"/>
                            </p:stCondLst>
                            <p:childTnLst>
                              <p:par>
                                <p:cTn id="21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55250"/>
                            </p:stCondLst>
                            <p:childTnLst>
                              <p:par>
                                <p:cTn id="215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57500"/>
                            </p:stCondLst>
                            <p:childTnLst>
                              <p:par>
                                <p:cTn id="21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59750"/>
                            </p:stCondLst>
                            <p:childTnLst>
                              <p:par>
                                <p:cTn id="22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62000"/>
                            </p:stCondLst>
                            <p:childTnLst>
                              <p:par>
                                <p:cTn id="22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64250"/>
                            </p:stCondLst>
                            <p:childTnLst>
                              <p:par>
                                <p:cTn id="22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6650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6875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7100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7325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7550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77750"/>
                            </p:stCondLst>
                            <p:childTnLst>
                              <p:par>
                                <p:cTn id="245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80000"/>
                            </p:stCondLst>
                            <p:childTnLst>
                              <p:par>
                                <p:cTn id="24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82250"/>
                            </p:stCondLst>
                            <p:childTnLst>
                              <p:par>
                                <p:cTn id="25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84500"/>
                            </p:stCondLst>
                            <p:childTnLst>
                              <p:par>
                                <p:cTn id="25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8675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89000"/>
                            </p:stCondLst>
                            <p:childTnLst>
                              <p:par>
                                <p:cTn id="260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91250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93500"/>
                            </p:stCondLst>
                            <p:childTnLst>
                              <p:par>
                                <p:cTn id="266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95750"/>
                            </p:stCondLst>
                            <p:childTnLst>
                              <p:par>
                                <p:cTn id="26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9800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00250"/>
                            </p:stCondLst>
                            <p:childTnLst>
                              <p:par>
                                <p:cTn id="275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0250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0475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7000"/>
                            </p:stCondLst>
                            <p:childTnLst>
                              <p:par>
                                <p:cTn id="284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09250"/>
                            </p:stCondLst>
                            <p:childTnLst>
                              <p:par>
                                <p:cTn id="287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9FEB4D1-B204-CF47-770B-7D3B23089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E320174-8C46-3EE3-71DA-D58D44659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4BCEED5-2FB1-B32F-7A5B-C94C4B26D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93C160C-9343-63A6-62C1-3A27ACB68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DCA59DE-E94E-E68A-F8CB-CA3F5E8FB6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D1008D78-D47D-7277-FD0E-C319BE60C13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DD28D84-BE21-94C8-00F6-ED83CD3A8D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24" name="Grafik 223">
            <a:extLst>
              <a:ext uri="{FF2B5EF4-FFF2-40B4-BE49-F238E27FC236}">
                <a16:creationId xmlns:a16="http://schemas.microsoft.com/office/drawing/2014/main" id="{3958730D-117E-7E92-4E32-2B722A65B2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27" name="Grafik 226">
            <a:extLst>
              <a:ext uri="{FF2B5EF4-FFF2-40B4-BE49-F238E27FC236}">
                <a16:creationId xmlns:a16="http://schemas.microsoft.com/office/drawing/2014/main" id="{72B5FBEB-773C-B152-B940-2218CA3858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29" name="Grafik 228">
            <a:extLst>
              <a:ext uri="{FF2B5EF4-FFF2-40B4-BE49-F238E27FC236}">
                <a16:creationId xmlns:a16="http://schemas.microsoft.com/office/drawing/2014/main" id="{88CF4260-DD2D-DC9E-95AB-77192F216E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32" name="Grafik 231">
            <a:extLst>
              <a:ext uri="{FF2B5EF4-FFF2-40B4-BE49-F238E27FC236}">
                <a16:creationId xmlns:a16="http://schemas.microsoft.com/office/drawing/2014/main" id="{A9DA76A8-B85C-90BE-C91C-4F6695BEFF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35" name="Grafik 234">
            <a:extLst>
              <a:ext uri="{FF2B5EF4-FFF2-40B4-BE49-F238E27FC236}">
                <a16:creationId xmlns:a16="http://schemas.microsoft.com/office/drawing/2014/main" id="{470EC10B-62AA-AC8C-1287-B73C63BE544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37" name="Grafik 236">
            <a:extLst>
              <a:ext uri="{FF2B5EF4-FFF2-40B4-BE49-F238E27FC236}">
                <a16:creationId xmlns:a16="http://schemas.microsoft.com/office/drawing/2014/main" id="{D92E38C8-652D-BD2A-29BA-BF884E7D6CD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40" name="Grafik 239">
            <a:extLst>
              <a:ext uri="{FF2B5EF4-FFF2-40B4-BE49-F238E27FC236}">
                <a16:creationId xmlns:a16="http://schemas.microsoft.com/office/drawing/2014/main" id="{B89627F0-FA61-49A0-AB32-255A2B7ADAD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43" name="Grafik 242">
            <a:extLst>
              <a:ext uri="{FF2B5EF4-FFF2-40B4-BE49-F238E27FC236}">
                <a16:creationId xmlns:a16="http://schemas.microsoft.com/office/drawing/2014/main" id="{F4ED947C-8319-D337-3C5C-45C31105AE4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45" name="Grafik 244">
            <a:extLst>
              <a:ext uri="{FF2B5EF4-FFF2-40B4-BE49-F238E27FC236}">
                <a16:creationId xmlns:a16="http://schemas.microsoft.com/office/drawing/2014/main" id="{72219EB6-5859-2D7B-0D7F-E28FF7EC75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48" name="Grafik 247">
            <a:extLst>
              <a:ext uri="{FF2B5EF4-FFF2-40B4-BE49-F238E27FC236}">
                <a16:creationId xmlns:a16="http://schemas.microsoft.com/office/drawing/2014/main" id="{73D8108E-FEF0-B2C5-ADC7-4345906E6EA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51" name="Grafik 250">
            <a:extLst>
              <a:ext uri="{FF2B5EF4-FFF2-40B4-BE49-F238E27FC236}">
                <a16:creationId xmlns:a16="http://schemas.microsoft.com/office/drawing/2014/main" id="{5F1E6E68-4AF9-A214-B7D8-CC4FA9F689E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53" name="Grafik 252">
            <a:extLst>
              <a:ext uri="{FF2B5EF4-FFF2-40B4-BE49-F238E27FC236}">
                <a16:creationId xmlns:a16="http://schemas.microsoft.com/office/drawing/2014/main" id="{D7BA4318-BFFF-DF83-761E-C77DAF94EC2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56" name="Grafik 255">
            <a:extLst>
              <a:ext uri="{FF2B5EF4-FFF2-40B4-BE49-F238E27FC236}">
                <a16:creationId xmlns:a16="http://schemas.microsoft.com/office/drawing/2014/main" id="{2862E3AE-AA0F-32E6-0FDF-15A5E67AC70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59" name="Grafik 258">
            <a:extLst>
              <a:ext uri="{FF2B5EF4-FFF2-40B4-BE49-F238E27FC236}">
                <a16:creationId xmlns:a16="http://schemas.microsoft.com/office/drawing/2014/main" id="{D7E5AD8F-B9E2-45B6-BF92-549EBCC29CC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61" name="Grafik 260">
            <a:extLst>
              <a:ext uri="{FF2B5EF4-FFF2-40B4-BE49-F238E27FC236}">
                <a16:creationId xmlns:a16="http://schemas.microsoft.com/office/drawing/2014/main" id="{71CF917D-9C1F-298D-8AF3-6AE1B85FE73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64" name="Grafik 263">
            <a:extLst>
              <a:ext uri="{FF2B5EF4-FFF2-40B4-BE49-F238E27FC236}">
                <a16:creationId xmlns:a16="http://schemas.microsoft.com/office/drawing/2014/main" id="{F5A6911D-7958-AD47-8C67-B2BE06709D5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67" name="Grafik 266">
            <a:extLst>
              <a:ext uri="{FF2B5EF4-FFF2-40B4-BE49-F238E27FC236}">
                <a16:creationId xmlns:a16="http://schemas.microsoft.com/office/drawing/2014/main" id="{8E920EDF-7E7F-0DF6-BC26-95EF6D0B53F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69" name="Grafik 268">
            <a:extLst>
              <a:ext uri="{FF2B5EF4-FFF2-40B4-BE49-F238E27FC236}">
                <a16:creationId xmlns:a16="http://schemas.microsoft.com/office/drawing/2014/main" id="{36022898-78AB-3656-5FF7-0979A67525C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72" name="Grafik 271">
            <a:extLst>
              <a:ext uri="{FF2B5EF4-FFF2-40B4-BE49-F238E27FC236}">
                <a16:creationId xmlns:a16="http://schemas.microsoft.com/office/drawing/2014/main" id="{B5DACEE9-48B8-873F-38ED-769EA1E9033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75" name="Grafik 274">
            <a:extLst>
              <a:ext uri="{FF2B5EF4-FFF2-40B4-BE49-F238E27FC236}">
                <a16:creationId xmlns:a16="http://schemas.microsoft.com/office/drawing/2014/main" id="{E59A5D23-2375-0855-02BE-A4E4CCE0EF8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77" name="Grafik 276">
            <a:extLst>
              <a:ext uri="{FF2B5EF4-FFF2-40B4-BE49-F238E27FC236}">
                <a16:creationId xmlns:a16="http://schemas.microsoft.com/office/drawing/2014/main" id="{45067A5B-319D-5802-EF75-F0CA7875A7E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80" name="Grafik 279">
            <a:extLst>
              <a:ext uri="{FF2B5EF4-FFF2-40B4-BE49-F238E27FC236}">
                <a16:creationId xmlns:a16="http://schemas.microsoft.com/office/drawing/2014/main" id="{8EBE770B-CF1A-DE48-2E21-056F54AEFE4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83" name="Grafik 282">
            <a:extLst>
              <a:ext uri="{FF2B5EF4-FFF2-40B4-BE49-F238E27FC236}">
                <a16:creationId xmlns:a16="http://schemas.microsoft.com/office/drawing/2014/main" id="{4B832CC7-522D-8922-44BE-D9EC7F206427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85" name="Grafik 284">
            <a:extLst>
              <a:ext uri="{FF2B5EF4-FFF2-40B4-BE49-F238E27FC236}">
                <a16:creationId xmlns:a16="http://schemas.microsoft.com/office/drawing/2014/main" id="{193E723B-F377-94B7-307E-CCFFB49095E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88" name="Grafik 287">
            <a:extLst>
              <a:ext uri="{FF2B5EF4-FFF2-40B4-BE49-F238E27FC236}">
                <a16:creationId xmlns:a16="http://schemas.microsoft.com/office/drawing/2014/main" id="{88CE00E9-9EC6-F521-6910-71F880C6A309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91" name="Grafik 290">
            <a:extLst>
              <a:ext uri="{FF2B5EF4-FFF2-40B4-BE49-F238E27FC236}">
                <a16:creationId xmlns:a16="http://schemas.microsoft.com/office/drawing/2014/main" id="{1FAFF71D-3216-1010-3782-C59E94AD667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93" name="Grafik 292">
            <a:extLst>
              <a:ext uri="{FF2B5EF4-FFF2-40B4-BE49-F238E27FC236}">
                <a16:creationId xmlns:a16="http://schemas.microsoft.com/office/drawing/2014/main" id="{DD339022-ED87-CDC4-BAA1-E2F4B2A0A8C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96" name="Grafik 295">
            <a:extLst>
              <a:ext uri="{FF2B5EF4-FFF2-40B4-BE49-F238E27FC236}">
                <a16:creationId xmlns:a16="http://schemas.microsoft.com/office/drawing/2014/main" id="{78175866-19AB-C5AA-2B73-C7166D63F92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99" name="Grafik 298">
            <a:extLst>
              <a:ext uri="{FF2B5EF4-FFF2-40B4-BE49-F238E27FC236}">
                <a16:creationId xmlns:a16="http://schemas.microsoft.com/office/drawing/2014/main" id="{71EFE40F-67B6-83ED-EE74-8A541D2993A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01" name="Grafik 300">
            <a:extLst>
              <a:ext uri="{FF2B5EF4-FFF2-40B4-BE49-F238E27FC236}">
                <a16:creationId xmlns:a16="http://schemas.microsoft.com/office/drawing/2014/main" id="{2CD0924B-B172-E81E-6146-CA57D6421BF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04" name="Grafik 303">
            <a:extLst>
              <a:ext uri="{FF2B5EF4-FFF2-40B4-BE49-F238E27FC236}">
                <a16:creationId xmlns:a16="http://schemas.microsoft.com/office/drawing/2014/main" id="{C134F4FE-CCCE-7A47-8D45-781E101CFB3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07" name="Grafik 306">
            <a:extLst>
              <a:ext uri="{FF2B5EF4-FFF2-40B4-BE49-F238E27FC236}">
                <a16:creationId xmlns:a16="http://schemas.microsoft.com/office/drawing/2014/main" id="{E013FE2B-2B9B-5A82-1F1C-BC53E52FD2DE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09" name="Grafik 308">
            <a:extLst>
              <a:ext uri="{FF2B5EF4-FFF2-40B4-BE49-F238E27FC236}">
                <a16:creationId xmlns:a16="http://schemas.microsoft.com/office/drawing/2014/main" id="{286EA4C1-DE1C-A12B-FEB1-66BBCBA1DBB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12" name="Grafik 311">
            <a:extLst>
              <a:ext uri="{FF2B5EF4-FFF2-40B4-BE49-F238E27FC236}">
                <a16:creationId xmlns:a16="http://schemas.microsoft.com/office/drawing/2014/main" id="{199CA965-FB77-19C7-543A-5E44C8C25928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15" name="Grafik 314">
            <a:extLst>
              <a:ext uri="{FF2B5EF4-FFF2-40B4-BE49-F238E27FC236}">
                <a16:creationId xmlns:a16="http://schemas.microsoft.com/office/drawing/2014/main" id="{F1864C60-CC36-30D6-16AD-FD446CC5355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17" name="Grafik 316">
            <a:extLst>
              <a:ext uri="{FF2B5EF4-FFF2-40B4-BE49-F238E27FC236}">
                <a16:creationId xmlns:a16="http://schemas.microsoft.com/office/drawing/2014/main" id="{83EDED68-76D1-3CB4-C292-59964A837D24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20" name="Grafik 319">
            <a:extLst>
              <a:ext uri="{FF2B5EF4-FFF2-40B4-BE49-F238E27FC236}">
                <a16:creationId xmlns:a16="http://schemas.microsoft.com/office/drawing/2014/main" id="{DC1DE9B7-FD24-C8FD-E8D5-1BBB5C529A6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23" name="Grafik 322">
            <a:extLst>
              <a:ext uri="{FF2B5EF4-FFF2-40B4-BE49-F238E27FC236}">
                <a16:creationId xmlns:a16="http://schemas.microsoft.com/office/drawing/2014/main" id="{ADED1D39-E73C-FA59-1803-E834FE9266F6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25" name="Grafik 324">
            <a:extLst>
              <a:ext uri="{FF2B5EF4-FFF2-40B4-BE49-F238E27FC236}">
                <a16:creationId xmlns:a16="http://schemas.microsoft.com/office/drawing/2014/main" id="{FC820549-0648-89CF-0312-FABF6139BA4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28" name="Grafik 327">
            <a:extLst>
              <a:ext uri="{FF2B5EF4-FFF2-40B4-BE49-F238E27FC236}">
                <a16:creationId xmlns:a16="http://schemas.microsoft.com/office/drawing/2014/main" id="{ECDB90EC-D5B0-B9E8-8D0C-B4EC8218A2F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31" name="Grafik 330">
            <a:extLst>
              <a:ext uri="{FF2B5EF4-FFF2-40B4-BE49-F238E27FC236}">
                <a16:creationId xmlns:a16="http://schemas.microsoft.com/office/drawing/2014/main" id="{FE0336A9-5AC4-F85F-2F4E-CDF4EC6AF615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33" name="Grafik 332">
            <a:extLst>
              <a:ext uri="{FF2B5EF4-FFF2-40B4-BE49-F238E27FC236}">
                <a16:creationId xmlns:a16="http://schemas.microsoft.com/office/drawing/2014/main" id="{35CE4D68-5509-DF3F-8A15-92FA3663CA8C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36" name="Grafik 335">
            <a:extLst>
              <a:ext uri="{FF2B5EF4-FFF2-40B4-BE49-F238E27FC236}">
                <a16:creationId xmlns:a16="http://schemas.microsoft.com/office/drawing/2014/main" id="{55D3987B-0D78-2CCB-B3CA-31D3D842971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39" name="Grafik 338">
            <a:extLst>
              <a:ext uri="{FF2B5EF4-FFF2-40B4-BE49-F238E27FC236}">
                <a16:creationId xmlns:a16="http://schemas.microsoft.com/office/drawing/2014/main" id="{2F99F047-9E70-8CC4-D77F-69C8487D1839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41" name="Grafik 340">
            <a:extLst>
              <a:ext uri="{FF2B5EF4-FFF2-40B4-BE49-F238E27FC236}">
                <a16:creationId xmlns:a16="http://schemas.microsoft.com/office/drawing/2014/main" id="{F10F33E7-F954-1A58-C7EA-F311350236F5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44" name="Grafik 343">
            <a:extLst>
              <a:ext uri="{FF2B5EF4-FFF2-40B4-BE49-F238E27FC236}">
                <a16:creationId xmlns:a16="http://schemas.microsoft.com/office/drawing/2014/main" id="{4B4ED7A5-6359-FD6A-A9F8-40E8FF0EB703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47" name="Grafik 346">
            <a:extLst>
              <a:ext uri="{FF2B5EF4-FFF2-40B4-BE49-F238E27FC236}">
                <a16:creationId xmlns:a16="http://schemas.microsoft.com/office/drawing/2014/main" id="{F4705D4C-CFED-3421-CE00-42EE95D145D7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49" name="Grafik 348">
            <a:extLst>
              <a:ext uri="{FF2B5EF4-FFF2-40B4-BE49-F238E27FC236}">
                <a16:creationId xmlns:a16="http://schemas.microsoft.com/office/drawing/2014/main" id="{D4DDC505-D533-3F07-94F8-670DD2583F16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52" name="Grafik 351">
            <a:extLst>
              <a:ext uri="{FF2B5EF4-FFF2-40B4-BE49-F238E27FC236}">
                <a16:creationId xmlns:a16="http://schemas.microsoft.com/office/drawing/2014/main" id="{51AA9DCC-1FBA-0692-B702-6B3665B86A28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55" name="Grafik 354">
            <a:extLst>
              <a:ext uri="{FF2B5EF4-FFF2-40B4-BE49-F238E27FC236}">
                <a16:creationId xmlns:a16="http://schemas.microsoft.com/office/drawing/2014/main" id="{4505F9D1-49D0-0FB0-CF8C-D7E33C4D41A0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57" name="Grafik 356">
            <a:extLst>
              <a:ext uri="{FF2B5EF4-FFF2-40B4-BE49-F238E27FC236}">
                <a16:creationId xmlns:a16="http://schemas.microsoft.com/office/drawing/2014/main" id="{9438BD32-B9DA-89D4-95C2-0EA95D019F34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60" name="Grafik 359">
            <a:extLst>
              <a:ext uri="{FF2B5EF4-FFF2-40B4-BE49-F238E27FC236}">
                <a16:creationId xmlns:a16="http://schemas.microsoft.com/office/drawing/2014/main" id="{7CF0608D-29E1-0235-EA23-9E0532F3FB2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63" name="Grafik 362">
            <a:extLst>
              <a:ext uri="{FF2B5EF4-FFF2-40B4-BE49-F238E27FC236}">
                <a16:creationId xmlns:a16="http://schemas.microsoft.com/office/drawing/2014/main" id="{2E0CAE6E-3688-DE07-7DE0-3DFEE2626FA4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65" name="Grafik 364">
            <a:extLst>
              <a:ext uri="{FF2B5EF4-FFF2-40B4-BE49-F238E27FC236}">
                <a16:creationId xmlns:a16="http://schemas.microsoft.com/office/drawing/2014/main" id="{0663DF97-59B5-5D91-DE06-08F58F2EC258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68" name="Grafik 367">
            <a:extLst>
              <a:ext uri="{FF2B5EF4-FFF2-40B4-BE49-F238E27FC236}">
                <a16:creationId xmlns:a16="http://schemas.microsoft.com/office/drawing/2014/main" id="{43E31370-EB32-EE01-BF97-7A6DD5C9F8FC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71" name="Grafik 370">
            <a:extLst>
              <a:ext uri="{FF2B5EF4-FFF2-40B4-BE49-F238E27FC236}">
                <a16:creationId xmlns:a16="http://schemas.microsoft.com/office/drawing/2014/main" id="{A128BC6F-9200-401B-C657-222699809111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73" name="Grafik 372">
            <a:extLst>
              <a:ext uri="{FF2B5EF4-FFF2-40B4-BE49-F238E27FC236}">
                <a16:creationId xmlns:a16="http://schemas.microsoft.com/office/drawing/2014/main" id="{C348DDB1-BD75-A3BD-84C3-478545A57BB9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76" name="Grafik 375">
            <a:extLst>
              <a:ext uri="{FF2B5EF4-FFF2-40B4-BE49-F238E27FC236}">
                <a16:creationId xmlns:a16="http://schemas.microsoft.com/office/drawing/2014/main" id="{B9A1C905-5230-2BC8-36A4-3A6A471C5184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79" name="Grafik 378">
            <a:extLst>
              <a:ext uri="{FF2B5EF4-FFF2-40B4-BE49-F238E27FC236}">
                <a16:creationId xmlns:a16="http://schemas.microsoft.com/office/drawing/2014/main" id="{1B23C5DB-6B00-82A1-FB77-5511D06A5A3F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81" name="Grafik 380">
            <a:extLst>
              <a:ext uri="{FF2B5EF4-FFF2-40B4-BE49-F238E27FC236}">
                <a16:creationId xmlns:a16="http://schemas.microsoft.com/office/drawing/2014/main" id="{2DC36F9A-0686-A154-D519-E40B828CD0E3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85" name="Grafik 384">
            <a:extLst>
              <a:ext uri="{FF2B5EF4-FFF2-40B4-BE49-F238E27FC236}">
                <a16:creationId xmlns:a16="http://schemas.microsoft.com/office/drawing/2014/main" id="{9C618B71-DD32-D38B-3043-8B0C066C42D1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89" name="Grafik 388">
            <a:extLst>
              <a:ext uri="{FF2B5EF4-FFF2-40B4-BE49-F238E27FC236}">
                <a16:creationId xmlns:a16="http://schemas.microsoft.com/office/drawing/2014/main" id="{6ECC0A6D-9CD0-0B23-BA1E-328188075CF1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93" name="Grafik 392">
            <a:extLst>
              <a:ext uri="{FF2B5EF4-FFF2-40B4-BE49-F238E27FC236}">
                <a16:creationId xmlns:a16="http://schemas.microsoft.com/office/drawing/2014/main" id="{75C84095-5893-4A46-6285-FB51C5EE16A1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397" name="Grafik 396">
            <a:extLst>
              <a:ext uri="{FF2B5EF4-FFF2-40B4-BE49-F238E27FC236}">
                <a16:creationId xmlns:a16="http://schemas.microsoft.com/office/drawing/2014/main" id="{7E393B19-3AF2-9DDB-A052-B6F7A47FA60A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01" name="Grafik 400">
            <a:extLst>
              <a:ext uri="{FF2B5EF4-FFF2-40B4-BE49-F238E27FC236}">
                <a16:creationId xmlns:a16="http://schemas.microsoft.com/office/drawing/2014/main" id="{AD0C528F-0A3F-E180-9BE6-44CBA8C27AFE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05" name="Grafik 404">
            <a:extLst>
              <a:ext uri="{FF2B5EF4-FFF2-40B4-BE49-F238E27FC236}">
                <a16:creationId xmlns:a16="http://schemas.microsoft.com/office/drawing/2014/main" id="{E8EBBB6D-0E21-EB33-1FBB-FB02583E0547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09" name="Grafik 408">
            <a:extLst>
              <a:ext uri="{FF2B5EF4-FFF2-40B4-BE49-F238E27FC236}">
                <a16:creationId xmlns:a16="http://schemas.microsoft.com/office/drawing/2014/main" id="{AB826EAF-6304-1387-E829-38251E22396D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13" name="Grafik 412">
            <a:extLst>
              <a:ext uri="{FF2B5EF4-FFF2-40B4-BE49-F238E27FC236}">
                <a16:creationId xmlns:a16="http://schemas.microsoft.com/office/drawing/2014/main" id="{1C884612-61A9-17DB-7291-ECF62FAE5C42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193" name="Grafik 192">
            <a:extLst>
              <a:ext uri="{FF2B5EF4-FFF2-40B4-BE49-F238E27FC236}">
                <a16:creationId xmlns:a16="http://schemas.microsoft.com/office/drawing/2014/main" id="{4397DD83-E0E5-EE6C-1A16-ED598B60AFB0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195" name="Grafik 194">
            <a:extLst>
              <a:ext uri="{FF2B5EF4-FFF2-40B4-BE49-F238E27FC236}">
                <a16:creationId xmlns:a16="http://schemas.microsoft.com/office/drawing/2014/main" id="{65E914F0-B90A-3896-A6D0-0B0761BB45FE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198" name="Grafik 197">
            <a:extLst>
              <a:ext uri="{FF2B5EF4-FFF2-40B4-BE49-F238E27FC236}">
                <a16:creationId xmlns:a16="http://schemas.microsoft.com/office/drawing/2014/main" id="{057DE867-4CC8-24F2-B582-9E9C34BD888B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01" name="Grafik 200">
            <a:extLst>
              <a:ext uri="{FF2B5EF4-FFF2-40B4-BE49-F238E27FC236}">
                <a16:creationId xmlns:a16="http://schemas.microsoft.com/office/drawing/2014/main" id="{6B8C1726-EB03-0C48-54D9-EE4F7A5254B4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03" name="Grafik 202">
            <a:extLst>
              <a:ext uri="{FF2B5EF4-FFF2-40B4-BE49-F238E27FC236}">
                <a16:creationId xmlns:a16="http://schemas.microsoft.com/office/drawing/2014/main" id="{BBC3DC9E-262A-4977-2EB1-F37C0D149753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06" name="Grafik 205">
            <a:extLst>
              <a:ext uri="{FF2B5EF4-FFF2-40B4-BE49-F238E27FC236}">
                <a16:creationId xmlns:a16="http://schemas.microsoft.com/office/drawing/2014/main" id="{B07D05A9-71E3-C4F7-77D1-FA7C893E6AEC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09" name="Grafik 208">
            <a:extLst>
              <a:ext uri="{FF2B5EF4-FFF2-40B4-BE49-F238E27FC236}">
                <a16:creationId xmlns:a16="http://schemas.microsoft.com/office/drawing/2014/main" id="{8E03DCDA-ADF2-2507-16D1-A49BCBF8DF4D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11" name="Grafik 210">
            <a:extLst>
              <a:ext uri="{FF2B5EF4-FFF2-40B4-BE49-F238E27FC236}">
                <a16:creationId xmlns:a16="http://schemas.microsoft.com/office/drawing/2014/main" id="{F96EECE8-D5E7-A969-F098-A8A9AC92D2A1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14" name="Grafik 213">
            <a:extLst>
              <a:ext uri="{FF2B5EF4-FFF2-40B4-BE49-F238E27FC236}">
                <a16:creationId xmlns:a16="http://schemas.microsoft.com/office/drawing/2014/main" id="{527B6CEE-E690-A628-D851-F26230F56FF9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17" name="Grafik 216">
            <a:extLst>
              <a:ext uri="{FF2B5EF4-FFF2-40B4-BE49-F238E27FC236}">
                <a16:creationId xmlns:a16="http://schemas.microsoft.com/office/drawing/2014/main" id="{65B37FC3-78A9-AE21-FD5C-04AAAD6125F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19" name="Grafik 218">
            <a:extLst>
              <a:ext uri="{FF2B5EF4-FFF2-40B4-BE49-F238E27FC236}">
                <a16:creationId xmlns:a16="http://schemas.microsoft.com/office/drawing/2014/main" id="{0FFEDD11-9DE9-5728-C3A6-85743DCBE392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222" name="Grafik 221">
            <a:extLst>
              <a:ext uri="{FF2B5EF4-FFF2-40B4-BE49-F238E27FC236}">
                <a16:creationId xmlns:a16="http://schemas.microsoft.com/office/drawing/2014/main" id="{129075D6-91A5-9343-71EA-945555C880A2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17" name="Grafik 416">
            <a:extLst>
              <a:ext uri="{FF2B5EF4-FFF2-40B4-BE49-F238E27FC236}">
                <a16:creationId xmlns:a16="http://schemas.microsoft.com/office/drawing/2014/main" id="{13FFC7EC-84B9-1C8B-70A4-1766F1B26AA4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21" name="Grafik 420">
            <a:extLst>
              <a:ext uri="{FF2B5EF4-FFF2-40B4-BE49-F238E27FC236}">
                <a16:creationId xmlns:a16="http://schemas.microsoft.com/office/drawing/2014/main" id="{BC9FB92D-BA9E-20A1-8852-DD28F4B97279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25" name="Grafik 424">
            <a:extLst>
              <a:ext uri="{FF2B5EF4-FFF2-40B4-BE49-F238E27FC236}">
                <a16:creationId xmlns:a16="http://schemas.microsoft.com/office/drawing/2014/main" id="{CB3DDC5D-6955-5AED-7CEB-BED77F86E916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29" name="Grafik 428">
            <a:extLst>
              <a:ext uri="{FF2B5EF4-FFF2-40B4-BE49-F238E27FC236}">
                <a16:creationId xmlns:a16="http://schemas.microsoft.com/office/drawing/2014/main" id="{28CB882E-CBEB-7586-F3F1-79E4FE748EB9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33" name="Grafik 432">
            <a:extLst>
              <a:ext uri="{FF2B5EF4-FFF2-40B4-BE49-F238E27FC236}">
                <a16:creationId xmlns:a16="http://schemas.microsoft.com/office/drawing/2014/main" id="{C342E665-6EF4-4F8A-4380-1278ABA25F1B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37" name="Grafik 436">
            <a:extLst>
              <a:ext uri="{FF2B5EF4-FFF2-40B4-BE49-F238E27FC236}">
                <a16:creationId xmlns:a16="http://schemas.microsoft.com/office/drawing/2014/main" id="{DD6E12E4-BA4D-F75A-F18D-F4AD03C8C143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41" name="Grafik 440">
            <a:extLst>
              <a:ext uri="{FF2B5EF4-FFF2-40B4-BE49-F238E27FC236}">
                <a16:creationId xmlns:a16="http://schemas.microsoft.com/office/drawing/2014/main" id="{AD2A5ECB-6ED3-A5AB-28F8-C367ACBC0AC4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  <p:pic>
        <p:nvPicPr>
          <p:cNvPr id="445" name="Grafik 444">
            <a:extLst>
              <a:ext uri="{FF2B5EF4-FFF2-40B4-BE49-F238E27FC236}">
                <a16:creationId xmlns:a16="http://schemas.microsoft.com/office/drawing/2014/main" id="{E9651251-C124-ED94-7032-DB0E92037ABC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242309" y="0"/>
            <a:ext cx="77819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5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2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75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2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75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25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75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25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75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475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825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175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25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875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2250"/>
                            </p:stCondLst>
                            <p:childTnLst>
                              <p:par>
                                <p:cTn id="8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75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9250"/>
                            </p:stCondLst>
                            <p:childTnLst>
                              <p:par>
                                <p:cTn id="9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2750"/>
                            </p:stCondLst>
                            <p:childTnLst>
                              <p:par>
                                <p:cTn id="9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25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9750"/>
                            </p:stCondLst>
                            <p:childTnLst>
                              <p:par>
                                <p:cTn id="10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3250"/>
                            </p:stCondLst>
                            <p:childTnLst>
                              <p:par>
                                <p:cTn id="11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6750"/>
                            </p:stCondLst>
                            <p:childTnLst>
                              <p:par>
                                <p:cTn id="11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250"/>
                            </p:stCondLst>
                            <p:childTnLst>
                              <p:par>
                                <p:cTn id="12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3750"/>
                            </p:stCondLst>
                            <p:childTnLst>
                              <p:par>
                                <p:cTn id="12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7250"/>
                            </p:stCondLst>
                            <p:childTnLst>
                              <p:par>
                                <p:cTn id="13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90750"/>
                            </p:stCondLst>
                            <p:childTnLst>
                              <p:par>
                                <p:cTn id="13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250"/>
                            </p:stCondLst>
                            <p:childTnLst>
                              <p:par>
                                <p:cTn id="14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7750"/>
                            </p:stCondLst>
                            <p:childTnLst>
                              <p:par>
                                <p:cTn id="14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1250"/>
                            </p:stCondLst>
                            <p:childTnLst>
                              <p:par>
                                <p:cTn id="15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4750"/>
                            </p:stCondLst>
                            <p:childTnLst>
                              <p:par>
                                <p:cTn id="15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8250"/>
                            </p:stCondLst>
                            <p:childTnLst>
                              <p:par>
                                <p:cTn id="16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11750"/>
                            </p:stCondLst>
                            <p:childTnLst>
                              <p:par>
                                <p:cTn id="16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250"/>
                            </p:stCondLst>
                            <p:childTnLst>
                              <p:par>
                                <p:cTn id="17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8750"/>
                            </p:stCondLst>
                            <p:childTnLst>
                              <p:par>
                                <p:cTn id="17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22250"/>
                            </p:stCondLst>
                            <p:childTnLst>
                              <p:par>
                                <p:cTn id="18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25750"/>
                            </p:stCondLst>
                            <p:childTnLst>
                              <p:par>
                                <p:cTn id="18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29250"/>
                            </p:stCondLst>
                            <p:childTnLst>
                              <p:par>
                                <p:cTn id="19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32750"/>
                            </p:stCondLst>
                            <p:childTnLst>
                              <p:par>
                                <p:cTn id="19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1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36250"/>
                            </p:stCondLst>
                            <p:childTnLst>
                              <p:par>
                                <p:cTn id="20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10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39750"/>
                            </p:stCondLst>
                            <p:childTnLst>
                              <p:par>
                                <p:cTn id="20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43250"/>
                            </p:stCondLst>
                            <p:childTnLst>
                              <p:par>
                                <p:cTn id="21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46750"/>
                            </p:stCondLst>
                            <p:childTnLst>
                              <p:par>
                                <p:cTn id="21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50250"/>
                            </p:stCondLst>
                            <p:childTnLst>
                              <p:par>
                                <p:cTn id="220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53750"/>
                            </p:stCondLst>
                            <p:childTnLst>
                              <p:par>
                                <p:cTn id="225" presetID="2" presetClass="entr" presetSubtype="2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7250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9750"/>
                            </p:stCondLst>
                            <p:childTnLst>
                              <p:par>
                                <p:cTn id="23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6225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64750"/>
                            </p:stCondLst>
                            <p:childTnLst>
                              <p:par>
                                <p:cTn id="23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67250"/>
                            </p:stCondLst>
                            <p:childTnLst>
                              <p:par>
                                <p:cTn id="24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69750"/>
                            </p:stCondLst>
                            <p:childTnLst>
                              <p:par>
                                <p:cTn id="24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72250"/>
                            </p:stCondLst>
                            <p:childTnLst>
                              <p:par>
                                <p:cTn id="24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74750"/>
                            </p:stCondLst>
                            <p:childTnLst>
                              <p:par>
                                <p:cTn id="25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77250"/>
                            </p:stCondLst>
                            <p:childTnLst>
                              <p:par>
                                <p:cTn id="25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79750"/>
                            </p:stCondLst>
                            <p:childTnLst>
                              <p:par>
                                <p:cTn id="25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82250"/>
                            </p:stCondLst>
                            <p:childTnLst>
                              <p:par>
                                <p:cTn id="26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84750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87250"/>
                            </p:stCondLst>
                            <p:childTnLst>
                              <p:par>
                                <p:cTn id="26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89750"/>
                            </p:stCondLst>
                            <p:childTnLst>
                              <p:par>
                                <p:cTn id="26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92250"/>
                            </p:stCondLst>
                            <p:childTnLst>
                              <p:par>
                                <p:cTn id="27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94750"/>
                            </p:stCondLst>
                            <p:childTnLst>
                              <p:par>
                                <p:cTn id="27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97250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99750"/>
                            </p:stCondLst>
                            <p:childTnLst>
                              <p:par>
                                <p:cTn id="28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02250"/>
                            </p:stCondLst>
                            <p:childTnLst>
                              <p:par>
                                <p:cTn id="28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04750"/>
                            </p:stCondLst>
                            <p:childTnLst>
                              <p:par>
                                <p:cTn id="28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07250"/>
                            </p:stCondLst>
                            <p:childTnLst>
                              <p:par>
                                <p:cTn id="29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09750"/>
                            </p:stCondLst>
                            <p:childTnLst>
                              <p:par>
                                <p:cTn id="29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12250"/>
                            </p:stCondLst>
                            <p:childTnLst>
                              <p:par>
                                <p:cTn id="29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14750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217250"/>
                            </p:stCondLst>
                            <p:childTnLst>
                              <p:par>
                                <p:cTn id="30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19750"/>
                            </p:stCondLst>
                            <p:childTnLst>
                              <p:par>
                                <p:cTn id="30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22250"/>
                            </p:stCondLst>
                            <p:childTnLst>
                              <p:par>
                                <p:cTn id="30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24750"/>
                            </p:stCondLst>
                            <p:childTnLst>
                              <p:par>
                                <p:cTn id="31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27250"/>
                            </p:stCondLst>
                            <p:childTnLst>
                              <p:par>
                                <p:cTn id="31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29750"/>
                            </p:stCondLst>
                            <p:childTnLst>
                              <p:par>
                                <p:cTn id="31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3225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34750"/>
                            </p:stCondLst>
                            <p:childTnLst>
                              <p:par>
                                <p:cTn id="32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37250"/>
                            </p:stCondLst>
                            <p:childTnLst>
                              <p:par>
                                <p:cTn id="32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39750"/>
                            </p:stCondLst>
                            <p:childTnLst>
                              <p:par>
                                <p:cTn id="32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42250"/>
                            </p:stCondLst>
                            <p:childTnLst>
                              <p:par>
                                <p:cTn id="33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44750"/>
                            </p:stCondLst>
                            <p:childTnLst>
                              <p:par>
                                <p:cTn id="33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47250"/>
                            </p:stCondLst>
                            <p:childTnLst>
                              <p:par>
                                <p:cTn id="33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49750"/>
                            </p:stCondLst>
                            <p:childTnLst>
                              <p:par>
                                <p:cTn id="34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252250"/>
                            </p:stCondLst>
                            <p:childTnLst>
                              <p:par>
                                <p:cTn id="34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254750"/>
                            </p:stCondLst>
                            <p:childTnLst>
                              <p:par>
                                <p:cTn id="34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257250"/>
                            </p:stCondLst>
                            <p:childTnLst>
                              <p:par>
                                <p:cTn id="350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259750"/>
                            </p:stCondLst>
                            <p:childTnLst>
                              <p:par>
                                <p:cTn id="353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62250"/>
                            </p:stCondLst>
                            <p:childTnLst>
                              <p:par>
                                <p:cTn id="356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264750"/>
                            </p:stCondLst>
                            <p:childTnLst>
                              <p:par>
                                <p:cTn id="359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267250"/>
                            </p:stCondLst>
                            <p:childTnLst>
                              <p:par>
                                <p:cTn id="362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269750"/>
                            </p:stCondLst>
                            <p:childTnLst>
                              <p:par>
                                <p:cTn id="365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272250"/>
                            </p:stCondLst>
                            <p:childTnLst>
                              <p:par>
                                <p:cTn id="36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274750"/>
                            </p:stCondLst>
                            <p:childTnLst>
                              <p:par>
                                <p:cTn id="371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277250"/>
                            </p:stCondLst>
                            <p:childTnLst>
                              <p:par>
                                <p:cTn id="374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279750"/>
                            </p:stCondLst>
                            <p:childTnLst>
                              <p:par>
                                <p:cTn id="377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Norbert Luttenberger</dc:creator>
  <cp:lastModifiedBy>Norbert Luttenberger</cp:lastModifiedBy>
  <cp:revision>12</cp:revision>
  <dcterms:created xsi:type="dcterms:W3CDTF">2023-12-06T16:18:02Z</dcterms:created>
  <dcterms:modified xsi:type="dcterms:W3CDTF">2023-12-29T13:55:53Z</dcterms:modified>
</cp:coreProperties>
</file>